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6.xml" ContentType="application/vnd.openxmlformats-officedocument.themeOverride+xml"/>
  <Override PartName="/ppt/notesSlides/notesSlide3.xml" ContentType="application/vnd.openxmlformats-officedocument.presentationml.notesSlide+xml"/>
  <Override PartName="/ppt/theme/themeOverride7.xml" ContentType="application/vnd.openxmlformats-officedocument.themeOverr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3" r:id="rId2"/>
  </p:sldMasterIdLst>
  <p:notesMasterIdLst>
    <p:notesMasterId r:id="rId26"/>
  </p:notesMasterIdLst>
  <p:sldIdLst>
    <p:sldId id="256" r:id="rId3"/>
    <p:sldId id="257" r:id="rId4"/>
    <p:sldId id="273" r:id="rId5"/>
    <p:sldId id="274" r:id="rId6"/>
    <p:sldId id="258" r:id="rId7"/>
    <p:sldId id="259" r:id="rId8"/>
    <p:sldId id="260" r:id="rId9"/>
    <p:sldId id="275" r:id="rId10"/>
    <p:sldId id="284" r:id="rId11"/>
    <p:sldId id="272" r:id="rId12"/>
    <p:sldId id="264" r:id="rId13"/>
    <p:sldId id="265" r:id="rId14"/>
    <p:sldId id="266" r:id="rId15"/>
    <p:sldId id="267" r:id="rId16"/>
    <p:sldId id="285" r:id="rId17"/>
    <p:sldId id="276" r:id="rId18"/>
    <p:sldId id="277" r:id="rId19"/>
    <p:sldId id="280" r:id="rId20"/>
    <p:sldId id="281" r:id="rId21"/>
    <p:sldId id="282" r:id="rId22"/>
    <p:sldId id="283" r:id="rId23"/>
    <p:sldId id="278" r:id="rId24"/>
    <p:sldId id="279" r:id="rId25"/>
  </p:sldIdLst>
  <p:sldSz cx="12192000" cy="6858000"/>
  <p:notesSz cx="6858000" cy="9144000"/>
  <p:defaultTextStyle>
    <a:defPPr>
      <a:defRPr lang="en-US"/>
    </a:defPPr>
    <a:lvl1pPr marL="0" algn="l" defTabSz="913873" rtl="0" eaLnBrk="1" latinLnBrk="0" hangingPunct="1">
      <a:defRPr sz="1800" kern="1200">
        <a:solidFill>
          <a:schemeClr val="tx1"/>
        </a:solidFill>
        <a:latin typeface="+mn-lt"/>
        <a:ea typeface="+mn-ea"/>
        <a:cs typeface="+mn-cs"/>
      </a:defRPr>
    </a:lvl1pPr>
    <a:lvl2pPr marL="456939" algn="l" defTabSz="913873" rtl="0" eaLnBrk="1" latinLnBrk="0" hangingPunct="1">
      <a:defRPr sz="1800" kern="1200">
        <a:solidFill>
          <a:schemeClr val="tx1"/>
        </a:solidFill>
        <a:latin typeface="+mn-lt"/>
        <a:ea typeface="+mn-ea"/>
        <a:cs typeface="+mn-cs"/>
      </a:defRPr>
    </a:lvl2pPr>
    <a:lvl3pPr marL="913873" algn="l" defTabSz="913873" rtl="0" eaLnBrk="1" latinLnBrk="0" hangingPunct="1">
      <a:defRPr sz="1800" kern="1200">
        <a:solidFill>
          <a:schemeClr val="tx1"/>
        </a:solidFill>
        <a:latin typeface="+mn-lt"/>
        <a:ea typeface="+mn-ea"/>
        <a:cs typeface="+mn-cs"/>
      </a:defRPr>
    </a:lvl3pPr>
    <a:lvl4pPr marL="1370808" algn="l" defTabSz="913873" rtl="0" eaLnBrk="1" latinLnBrk="0" hangingPunct="1">
      <a:defRPr sz="1800" kern="1200">
        <a:solidFill>
          <a:schemeClr val="tx1"/>
        </a:solidFill>
        <a:latin typeface="+mn-lt"/>
        <a:ea typeface="+mn-ea"/>
        <a:cs typeface="+mn-cs"/>
      </a:defRPr>
    </a:lvl4pPr>
    <a:lvl5pPr marL="1827747" algn="l" defTabSz="913873" rtl="0" eaLnBrk="1" latinLnBrk="0" hangingPunct="1">
      <a:defRPr sz="1800" kern="1200">
        <a:solidFill>
          <a:schemeClr val="tx1"/>
        </a:solidFill>
        <a:latin typeface="+mn-lt"/>
        <a:ea typeface="+mn-ea"/>
        <a:cs typeface="+mn-cs"/>
      </a:defRPr>
    </a:lvl5pPr>
    <a:lvl6pPr marL="2284686" algn="l" defTabSz="913873" rtl="0" eaLnBrk="1" latinLnBrk="0" hangingPunct="1">
      <a:defRPr sz="1800" kern="1200">
        <a:solidFill>
          <a:schemeClr val="tx1"/>
        </a:solidFill>
        <a:latin typeface="+mn-lt"/>
        <a:ea typeface="+mn-ea"/>
        <a:cs typeface="+mn-cs"/>
      </a:defRPr>
    </a:lvl6pPr>
    <a:lvl7pPr marL="2741619" algn="l" defTabSz="913873" rtl="0" eaLnBrk="1" latinLnBrk="0" hangingPunct="1">
      <a:defRPr sz="1800" kern="1200">
        <a:solidFill>
          <a:schemeClr val="tx1"/>
        </a:solidFill>
        <a:latin typeface="+mn-lt"/>
        <a:ea typeface="+mn-ea"/>
        <a:cs typeface="+mn-cs"/>
      </a:defRPr>
    </a:lvl7pPr>
    <a:lvl8pPr marL="3198555" algn="l" defTabSz="913873" rtl="0" eaLnBrk="1" latinLnBrk="0" hangingPunct="1">
      <a:defRPr sz="1800" kern="1200">
        <a:solidFill>
          <a:schemeClr val="tx1"/>
        </a:solidFill>
        <a:latin typeface="+mn-lt"/>
        <a:ea typeface="+mn-ea"/>
        <a:cs typeface="+mn-cs"/>
      </a:defRPr>
    </a:lvl8pPr>
    <a:lvl9pPr marL="3655494" algn="l" defTabSz="913873"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3903A"/>
    <a:srgbClr val="6396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6000" autoAdjust="0"/>
    <p:restoredTop sz="94660"/>
  </p:normalViewPr>
  <p:slideViewPr>
    <p:cSldViewPr snapToGrid="0">
      <p:cViewPr varScale="1">
        <p:scale>
          <a:sx n="79" d="100"/>
          <a:sy n="79" d="100"/>
        </p:scale>
        <p:origin x="802" y="72"/>
      </p:cViewPr>
      <p:guideLst>
        <p:guide orient="horz" pos="2160"/>
        <p:guide pos="3840"/>
      </p:guideLst>
    </p:cSldViewPr>
  </p:slideViewPr>
  <p:notesTextViewPr>
    <p:cViewPr>
      <p:scale>
        <a:sx n="1" d="1"/>
        <a:sy n="1" d="1"/>
      </p:scale>
      <p:origin x="0" y="0"/>
    </p:cViewPr>
  </p:notesTextViewPr>
  <p:sorterViewPr>
    <p:cViewPr>
      <p:scale>
        <a:sx n="100" d="100"/>
        <a:sy n="100" d="100"/>
      </p:scale>
      <p:origin x="0" y="-2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793D1F-B44D-43D1-9549-7A015B4537EE}" type="datetimeFigureOut">
              <a:rPr lang="en-US" smtClean="0"/>
              <a:t>5/5/2026</a:t>
            </a:fld>
            <a:endParaRPr lang="en-US" dirty="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1307B8-CCE0-479B-86EB-09076AF4C0D2}" type="slidenum">
              <a:rPr lang="en-US" smtClean="0"/>
              <a:t>‹Nº›</a:t>
            </a:fld>
            <a:endParaRPr lang="en-US" dirty="0"/>
          </a:p>
        </p:txBody>
      </p:sp>
    </p:spTree>
    <p:extLst>
      <p:ext uri="{BB962C8B-B14F-4D97-AF65-F5344CB8AC3E}">
        <p14:creationId xmlns:p14="http://schemas.microsoft.com/office/powerpoint/2010/main" val="2062784518"/>
      </p:ext>
    </p:extLst>
  </p:cSld>
  <p:clrMap bg1="lt1" tx1="dk1" bg2="lt2" tx2="dk2" accent1="accent1" accent2="accent2" accent3="accent3" accent4="accent4" accent5="accent5" accent6="accent6" hlink="hlink" folHlink="folHlink"/>
  <p:notesStyle>
    <a:lvl1pPr marL="0" algn="l" defTabSz="913873" rtl="0" eaLnBrk="1" latinLnBrk="0" hangingPunct="1">
      <a:defRPr sz="1200" kern="1200">
        <a:solidFill>
          <a:schemeClr val="tx1"/>
        </a:solidFill>
        <a:latin typeface="+mn-lt"/>
        <a:ea typeface="+mn-ea"/>
        <a:cs typeface="+mn-cs"/>
      </a:defRPr>
    </a:lvl1pPr>
    <a:lvl2pPr marL="456939" algn="l" defTabSz="913873" rtl="0" eaLnBrk="1" latinLnBrk="0" hangingPunct="1">
      <a:defRPr sz="1200" kern="1200">
        <a:solidFill>
          <a:schemeClr val="tx1"/>
        </a:solidFill>
        <a:latin typeface="+mn-lt"/>
        <a:ea typeface="+mn-ea"/>
        <a:cs typeface="+mn-cs"/>
      </a:defRPr>
    </a:lvl2pPr>
    <a:lvl3pPr marL="913873" algn="l" defTabSz="913873" rtl="0" eaLnBrk="1" latinLnBrk="0" hangingPunct="1">
      <a:defRPr sz="1200" kern="1200">
        <a:solidFill>
          <a:schemeClr val="tx1"/>
        </a:solidFill>
        <a:latin typeface="+mn-lt"/>
        <a:ea typeface="+mn-ea"/>
        <a:cs typeface="+mn-cs"/>
      </a:defRPr>
    </a:lvl3pPr>
    <a:lvl4pPr marL="1370808" algn="l" defTabSz="913873" rtl="0" eaLnBrk="1" latinLnBrk="0" hangingPunct="1">
      <a:defRPr sz="1200" kern="1200">
        <a:solidFill>
          <a:schemeClr val="tx1"/>
        </a:solidFill>
        <a:latin typeface="+mn-lt"/>
        <a:ea typeface="+mn-ea"/>
        <a:cs typeface="+mn-cs"/>
      </a:defRPr>
    </a:lvl4pPr>
    <a:lvl5pPr marL="1827747" algn="l" defTabSz="913873" rtl="0" eaLnBrk="1" latinLnBrk="0" hangingPunct="1">
      <a:defRPr sz="1200" kern="1200">
        <a:solidFill>
          <a:schemeClr val="tx1"/>
        </a:solidFill>
        <a:latin typeface="+mn-lt"/>
        <a:ea typeface="+mn-ea"/>
        <a:cs typeface="+mn-cs"/>
      </a:defRPr>
    </a:lvl5pPr>
    <a:lvl6pPr marL="2284686" algn="l" defTabSz="913873" rtl="0" eaLnBrk="1" latinLnBrk="0" hangingPunct="1">
      <a:defRPr sz="1200" kern="1200">
        <a:solidFill>
          <a:schemeClr val="tx1"/>
        </a:solidFill>
        <a:latin typeface="+mn-lt"/>
        <a:ea typeface="+mn-ea"/>
        <a:cs typeface="+mn-cs"/>
      </a:defRPr>
    </a:lvl6pPr>
    <a:lvl7pPr marL="2741619" algn="l" defTabSz="913873" rtl="0" eaLnBrk="1" latinLnBrk="0" hangingPunct="1">
      <a:defRPr sz="1200" kern="1200">
        <a:solidFill>
          <a:schemeClr val="tx1"/>
        </a:solidFill>
        <a:latin typeface="+mn-lt"/>
        <a:ea typeface="+mn-ea"/>
        <a:cs typeface="+mn-cs"/>
      </a:defRPr>
    </a:lvl7pPr>
    <a:lvl8pPr marL="3198555" algn="l" defTabSz="913873" rtl="0" eaLnBrk="1" latinLnBrk="0" hangingPunct="1">
      <a:defRPr sz="1200" kern="1200">
        <a:solidFill>
          <a:schemeClr val="tx1"/>
        </a:solidFill>
        <a:latin typeface="+mn-lt"/>
        <a:ea typeface="+mn-ea"/>
        <a:cs typeface="+mn-cs"/>
      </a:defRPr>
    </a:lvl8pPr>
    <a:lvl9pPr marL="3655494" algn="l" defTabSz="91387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fld id="{C01307B8-CCE0-479B-86EB-09076AF4C0D2}" type="slidenum">
              <a:rPr lang="en-US" smtClean="0"/>
              <a:t>8</a:t>
            </a:fld>
            <a:endParaRPr lang="en-US" dirty="0"/>
          </a:p>
        </p:txBody>
      </p:sp>
    </p:spTree>
    <p:extLst>
      <p:ext uri="{BB962C8B-B14F-4D97-AF65-F5344CB8AC3E}">
        <p14:creationId xmlns:p14="http://schemas.microsoft.com/office/powerpoint/2010/main" val="4223150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49F93-816A-9DDD-D397-455C5B302C4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BC33162-B0A3-7CFE-A40F-E0DD2ED7FB36}"/>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EB37A026-CD7D-B32D-C64B-EC7D14297FF2}"/>
              </a:ext>
            </a:extLst>
          </p:cNvPr>
          <p:cNvSpPr>
            <a:spLocks noGrp="1"/>
          </p:cNvSpPr>
          <p:nvPr>
            <p:ph type="body" idx="1"/>
          </p:nvPr>
        </p:nvSpPr>
        <p:spPr/>
        <p:txBody>
          <a:bodyPr/>
          <a:lstStyle/>
          <a:p>
            <a:endParaRPr lang="es-AR" dirty="0"/>
          </a:p>
        </p:txBody>
      </p:sp>
      <p:sp>
        <p:nvSpPr>
          <p:cNvPr id="4" name="Marcador de número de diapositiva 3">
            <a:extLst>
              <a:ext uri="{FF2B5EF4-FFF2-40B4-BE49-F238E27FC236}">
                <a16:creationId xmlns:a16="http://schemas.microsoft.com/office/drawing/2014/main" id="{C03C476F-0EB1-818F-3D21-51D0A68B8AF2}"/>
              </a:ext>
            </a:extLst>
          </p:cNvPr>
          <p:cNvSpPr>
            <a:spLocks noGrp="1"/>
          </p:cNvSpPr>
          <p:nvPr>
            <p:ph type="sldNum" sz="quarter" idx="5"/>
          </p:nvPr>
        </p:nvSpPr>
        <p:spPr/>
        <p:txBody>
          <a:bodyPr/>
          <a:lstStyle/>
          <a:p>
            <a:fld id="{C01307B8-CCE0-479B-86EB-09076AF4C0D2}" type="slidenum">
              <a:rPr lang="en-US" smtClean="0"/>
              <a:t>9</a:t>
            </a:fld>
            <a:endParaRPr lang="en-US" dirty="0"/>
          </a:p>
        </p:txBody>
      </p:sp>
    </p:spTree>
    <p:extLst>
      <p:ext uri="{BB962C8B-B14F-4D97-AF65-F5344CB8AC3E}">
        <p14:creationId xmlns:p14="http://schemas.microsoft.com/office/powerpoint/2010/main" val="15768863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dirty="0"/>
          </a:p>
        </p:txBody>
      </p:sp>
      <p:sp>
        <p:nvSpPr>
          <p:cNvPr id="150" name="Google Shape;150;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51" name="Google Shape;151;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5"/>
          </p:nvPr>
        </p:nvSpPr>
        <p:spPr/>
        <p:txBody>
          <a:bodyPr/>
          <a:lstStyle/>
          <a:p>
            <a:fld id="{C01307B8-CCE0-479B-86EB-09076AF4C0D2}" type="slidenum">
              <a:rPr lang="en-US" smtClean="0"/>
              <a:t>12</a:t>
            </a:fld>
            <a:endParaRPr lang="en-US" dirty="0"/>
          </a:p>
        </p:txBody>
      </p:sp>
    </p:spTree>
    <p:extLst>
      <p:ext uri="{BB962C8B-B14F-4D97-AF65-F5344CB8AC3E}">
        <p14:creationId xmlns:p14="http://schemas.microsoft.com/office/powerpoint/2010/main" val="35535664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658C32-2F90-68D2-5CC3-4012D47F3EE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a:extLst>
              <a:ext uri="{FF2B5EF4-FFF2-40B4-BE49-F238E27FC236}">
                <a16:creationId xmlns:a16="http://schemas.microsoft.com/office/drawing/2014/main" id="{DD416437-2105-E0CD-3967-12DFBA1DAA99}"/>
              </a:ext>
            </a:extLst>
          </p:cNvPr>
          <p:cNvSpPr>
            <a:spLocks noGrp="1"/>
          </p:cNvSpPr>
          <p:nvPr>
            <p:ph type="subTitle" idx="1"/>
          </p:nvPr>
        </p:nvSpPr>
        <p:spPr>
          <a:xfrm>
            <a:off x="1524000" y="3602038"/>
            <a:ext cx="9144000" cy="1655762"/>
          </a:xfrm>
        </p:spPr>
        <p:txBody>
          <a:bodyPr/>
          <a:lstStyle>
            <a:lvl1pPr marL="0" indent="0" algn="ctr">
              <a:buNone/>
              <a:defRPr sz="2400"/>
            </a:lvl1pPr>
            <a:lvl2pPr marL="456939" indent="0" algn="ctr">
              <a:buNone/>
              <a:defRPr sz="2000"/>
            </a:lvl2pPr>
            <a:lvl3pPr marL="913873" indent="0" algn="ctr">
              <a:buNone/>
              <a:defRPr sz="1800"/>
            </a:lvl3pPr>
            <a:lvl4pPr marL="1370808" indent="0" algn="ctr">
              <a:buNone/>
              <a:defRPr sz="1600"/>
            </a:lvl4pPr>
            <a:lvl5pPr marL="1827747" indent="0" algn="ctr">
              <a:buNone/>
              <a:defRPr sz="1600"/>
            </a:lvl5pPr>
            <a:lvl6pPr marL="2284686" indent="0" algn="ctr">
              <a:buNone/>
              <a:defRPr sz="1600"/>
            </a:lvl6pPr>
            <a:lvl7pPr marL="2741619" indent="0" algn="ctr">
              <a:buNone/>
              <a:defRPr sz="1600"/>
            </a:lvl7pPr>
            <a:lvl8pPr marL="3198555" indent="0" algn="ctr">
              <a:buNone/>
              <a:defRPr sz="1600"/>
            </a:lvl8pPr>
            <a:lvl9pPr marL="3655494" indent="0" algn="ctr">
              <a:buNone/>
              <a:defRPr sz="1600"/>
            </a:lvl9pPr>
          </a:lstStyle>
          <a:p>
            <a:r>
              <a:rPr lang="es-ES"/>
              <a:t>Haga clic para modificar el estilo de subtítulo del patrón</a:t>
            </a:r>
            <a:endParaRPr lang="en-US"/>
          </a:p>
        </p:txBody>
      </p:sp>
      <p:sp>
        <p:nvSpPr>
          <p:cNvPr id="4" name="Marcador de fecha 3">
            <a:extLst>
              <a:ext uri="{FF2B5EF4-FFF2-40B4-BE49-F238E27FC236}">
                <a16:creationId xmlns:a16="http://schemas.microsoft.com/office/drawing/2014/main" id="{85E24DAC-E8C0-40E2-431D-E04C9391BBB2}"/>
              </a:ext>
            </a:extLst>
          </p:cNvPr>
          <p:cNvSpPr>
            <a:spLocks noGrp="1"/>
          </p:cNvSpPr>
          <p:nvPr>
            <p:ph type="dt" sz="half" idx="10"/>
          </p:nvPr>
        </p:nvSpPr>
        <p:spPr/>
        <p:txBody>
          <a:bodyPr/>
          <a:lstStyle/>
          <a:p>
            <a:fld id="{321157CE-9947-4C41-8C36-F42F897DDF78}" type="datetimeFigureOut">
              <a:rPr lang="en-US" smtClean="0"/>
              <a:t>5/5/2026</a:t>
            </a:fld>
            <a:endParaRPr lang="en-US" dirty="0"/>
          </a:p>
        </p:txBody>
      </p:sp>
      <p:sp>
        <p:nvSpPr>
          <p:cNvPr id="5" name="Marcador de pie de página 4">
            <a:extLst>
              <a:ext uri="{FF2B5EF4-FFF2-40B4-BE49-F238E27FC236}">
                <a16:creationId xmlns:a16="http://schemas.microsoft.com/office/drawing/2014/main" id="{77F553FF-D383-64BF-E1E7-406D17FA07D8}"/>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0C7991C4-1ADB-4AEF-1C7C-43E5A9156EB7}"/>
              </a:ext>
            </a:extLst>
          </p:cNvPr>
          <p:cNvSpPr>
            <a:spLocks noGrp="1"/>
          </p:cNvSpPr>
          <p:nvPr>
            <p:ph type="sldNum" sz="quarter" idx="12"/>
          </p:nvPr>
        </p:nvSpPr>
        <p:spPr/>
        <p:txBody>
          <a:bodyPr/>
          <a:lstStyle/>
          <a:p>
            <a:fld id="{CDD8238A-F77F-4E19-8900-1026788E43E9}" type="slidenum">
              <a:rPr lang="en-US" smtClean="0"/>
              <a:t>‹Nº›</a:t>
            </a:fld>
            <a:endParaRPr lang="en-US" dirty="0"/>
          </a:p>
        </p:txBody>
      </p:sp>
    </p:spTree>
    <p:extLst>
      <p:ext uri="{BB962C8B-B14F-4D97-AF65-F5344CB8AC3E}">
        <p14:creationId xmlns:p14="http://schemas.microsoft.com/office/powerpoint/2010/main" val="11078119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7445F8-6211-DE2E-26F7-DB1B82888B5B}"/>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A0959447-F5FF-AEA3-8D5D-830D0B062FD4}"/>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0FEE30EF-17D1-4281-FCA5-6C0FEAF368F4}"/>
              </a:ext>
            </a:extLst>
          </p:cNvPr>
          <p:cNvSpPr>
            <a:spLocks noGrp="1"/>
          </p:cNvSpPr>
          <p:nvPr>
            <p:ph type="dt" sz="half" idx="10"/>
          </p:nvPr>
        </p:nvSpPr>
        <p:spPr/>
        <p:txBody>
          <a:bodyPr/>
          <a:lstStyle/>
          <a:p>
            <a:fld id="{321157CE-9947-4C41-8C36-F42F897DDF78}" type="datetimeFigureOut">
              <a:rPr lang="en-US" smtClean="0"/>
              <a:t>5/5/2026</a:t>
            </a:fld>
            <a:endParaRPr lang="en-US" dirty="0"/>
          </a:p>
        </p:txBody>
      </p:sp>
      <p:sp>
        <p:nvSpPr>
          <p:cNvPr id="5" name="Marcador de pie de página 4">
            <a:extLst>
              <a:ext uri="{FF2B5EF4-FFF2-40B4-BE49-F238E27FC236}">
                <a16:creationId xmlns:a16="http://schemas.microsoft.com/office/drawing/2014/main" id="{71CD70D1-886D-3D41-E699-C196ADAE1645}"/>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C6127287-7D79-0594-1FDF-5CC65390960A}"/>
              </a:ext>
            </a:extLst>
          </p:cNvPr>
          <p:cNvSpPr>
            <a:spLocks noGrp="1"/>
          </p:cNvSpPr>
          <p:nvPr>
            <p:ph type="sldNum" sz="quarter" idx="12"/>
          </p:nvPr>
        </p:nvSpPr>
        <p:spPr/>
        <p:txBody>
          <a:bodyPr/>
          <a:lstStyle/>
          <a:p>
            <a:fld id="{CDD8238A-F77F-4E19-8900-1026788E43E9}" type="slidenum">
              <a:rPr lang="en-US" smtClean="0"/>
              <a:t>‹Nº›</a:t>
            </a:fld>
            <a:endParaRPr lang="en-US" dirty="0"/>
          </a:p>
        </p:txBody>
      </p:sp>
    </p:spTree>
    <p:extLst>
      <p:ext uri="{BB962C8B-B14F-4D97-AF65-F5344CB8AC3E}">
        <p14:creationId xmlns:p14="http://schemas.microsoft.com/office/powerpoint/2010/main" val="1155717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663A60-3CFE-BF16-9E87-218857378F4B}"/>
              </a:ext>
            </a:extLst>
          </p:cNvPr>
          <p:cNvSpPr>
            <a:spLocks noGrp="1"/>
          </p:cNvSpPr>
          <p:nvPr>
            <p:ph type="title"/>
          </p:nvPr>
        </p:nvSpPr>
        <p:spPr>
          <a:xfrm>
            <a:off x="831851" y="1709751"/>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3B806248-385B-D584-F9D7-D70620932DD3}"/>
              </a:ext>
            </a:extLst>
          </p:cNvPr>
          <p:cNvSpPr>
            <a:spLocks noGrp="1"/>
          </p:cNvSpPr>
          <p:nvPr>
            <p:ph type="body" idx="1"/>
          </p:nvPr>
        </p:nvSpPr>
        <p:spPr>
          <a:xfrm>
            <a:off x="831851" y="4589476"/>
            <a:ext cx="10515600" cy="1500187"/>
          </a:xfrm>
        </p:spPr>
        <p:txBody>
          <a:bodyPr/>
          <a:lstStyle>
            <a:lvl1pPr marL="0" indent="0">
              <a:buNone/>
              <a:defRPr sz="2400">
                <a:solidFill>
                  <a:schemeClr val="tx1">
                    <a:tint val="82000"/>
                  </a:schemeClr>
                </a:solidFill>
              </a:defRPr>
            </a:lvl1pPr>
            <a:lvl2pPr marL="456939" indent="0">
              <a:buNone/>
              <a:defRPr sz="2000">
                <a:solidFill>
                  <a:schemeClr val="tx1">
                    <a:tint val="82000"/>
                  </a:schemeClr>
                </a:solidFill>
              </a:defRPr>
            </a:lvl2pPr>
            <a:lvl3pPr marL="913873" indent="0">
              <a:buNone/>
              <a:defRPr sz="1800">
                <a:solidFill>
                  <a:schemeClr val="tx1">
                    <a:tint val="82000"/>
                  </a:schemeClr>
                </a:solidFill>
              </a:defRPr>
            </a:lvl3pPr>
            <a:lvl4pPr marL="1370808" indent="0">
              <a:buNone/>
              <a:defRPr sz="1600">
                <a:solidFill>
                  <a:schemeClr val="tx1">
                    <a:tint val="82000"/>
                  </a:schemeClr>
                </a:solidFill>
              </a:defRPr>
            </a:lvl4pPr>
            <a:lvl5pPr marL="1827747" indent="0">
              <a:buNone/>
              <a:defRPr sz="1600">
                <a:solidFill>
                  <a:schemeClr val="tx1">
                    <a:tint val="82000"/>
                  </a:schemeClr>
                </a:solidFill>
              </a:defRPr>
            </a:lvl5pPr>
            <a:lvl6pPr marL="2284686" indent="0">
              <a:buNone/>
              <a:defRPr sz="1600">
                <a:solidFill>
                  <a:schemeClr val="tx1">
                    <a:tint val="82000"/>
                  </a:schemeClr>
                </a:solidFill>
              </a:defRPr>
            </a:lvl6pPr>
            <a:lvl7pPr marL="2741619" indent="0">
              <a:buNone/>
              <a:defRPr sz="1600">
                <a:solidFill>
                  <a:schemeClr val="tx1">
                    <a:tint val="82000"/>
                  </a:schemeClr>
                </a:solidFill>
              </a:defRPr>
            </a:lvl7pPr>
            <a:lvl8pPr marL="3198555" indent="0">
              <a:buNone/>
              <a:defRPr sz="1600">
                <a:solidFill>
                  <a:schemeClr val="tx1">
                    <a:tint val="82000"/>
                  </a:schemeClr>
                </a:solidFill>
              </a:defRPr>
            </a:lvl8pPr>
            <a:lvl9pPr marL="3655494"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B74D7EC-CB55-3CD0-26DE-CBB3C8D50244}"/>
              </a:ext>
            </a:extLst>
          </p:cNvPr>
          <p:cNvSpPr>
            <a:spLocks noGrp="1"/>
          </p:cNvSpPr>
          <p:nvPr>
            <p:ph type="dt" sz="half" idx="10"/>
          </p:nvPr>
        </p:nvSpPr>
        <p:spPr/>
        <p:txBody>
          <a:bodyPr/>
          <a:lstStyle/>
          <a:p>
            <a:fld id="{321157CE-9947-4C41-8C36-F42F897DDF78}" type="datetimeFigureOut">
              <a:rPr lang="en-US" smtClean="0"/>
              <a:t>5/5/2026</a:t>
            </a:fld>
            <a:endParaRPr lang="en-US" dirty="0"/>
          </a:p>
        </p:txBody>
      </p:sp>
      <p:sp>
        <p:nvSpPr>
          <p:cNvPr id="5" name="Marcador de pie de página 4">
            <a:extLst>
              <a:ext uri="{FF2B5EF4-FFF2-40B4-BE49-F238E27FC236}">
                <a16:creationId xmlns:a16="http://schemas.microsoft.com/office/drawing/2014/main" id="{5AC4A880-FEAA-53E1-8440-03A982F0D181}"/>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9D5A9EF0-7719-C239-3578-B05C4EBCEF3D}"/>
              </a:ext>
            </a:extLst>
          </p:cNvPr>
          <p:cNvSpPr>
            <a:spLocks noGrp="1"/>
          </p:cNvSpPr>
          <p:nvPr>
            <p:ph type="sldNum" sz="quarter" idx="12"/>
          </p:nvPr>
        </p:nvSpPr>
        <p:spPr/>
        <p:txBody>
          <a:bodyPr/>
          <a:lstStyle/>
          <a:p>
            <a:fld id="{CDD8238A-F77F-4E19-8900-1026788E43E9}" type="slidenum">
              <a:rPr lang="en-US" smtClean="0"/>
              <a:t>‹Nº›</a:t>
            </a:fld>
            <a:endParaRPr lang="en-US" dirty="0"/>
          </a:p>
        </p:txBody>
      </p:sp>
    </p:spTree>
    <p:extLst>
      <p:ext uri="{BB962C8B-B14F-4D97-AF65-F5344CB8AC3E}">
        <p14:creationId xmlns:p14="http://schemas.microsoft.com/office/powerpoint/2010/main" val="1794906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5DAA55C-E3CD-E2D7-DEDA-7B959487451A}"/>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6200ADE8-C102-481C-81BE-8EA12D0176A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a:extLst>
              <a:ext uri="{FF2B5EF4-FFF2-40B4-BE49-F238E27FC236}">
                <a16:creationId xmlns:a16="http://schemas.microsoft.com/office/drawing/2014/main" id="{70719AA9-7543-B7A5-9F8A-325A99730A3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a:extLst>
              <a:ext uri="{FF2B5EF4-FFF2-40B4-BE49-F238E27FC236}">
                <a16:creationId xmlns:a16="http://schemas.microsoft.com/office/drawing/2014/main" id="{5DB2D2A9-26C5-AB1C-95A8-9F0069FC23BA}"/>
              </a:ext>
            </a:extLst>
          </p:cNvPr>
          <p:cNvSpPr>
            <a:spLocks noGrp="1"/>
          </p:cNvSpPr>
          <p:nvPr>
            <p:ph type="dt" sz="half" idx="10"/>
          </p:nvPr>
        </p:nvSpPr>
        <p:spPr/>
        <p:txBody>
          <a:bodyPr/>
          <a:lstStyle/>
          <a:p>
            <a:fld id="{321157CE-9947-4C41-8C36-F42F897DDF78}" type="datetimeFigureOut">
              <a:rPr lang="en-US" smtClean="0"/>
              <a:t>5/5/2026</a:t>
            </a:fld>
            <a:endParaRPr lang="en-US" dirty="0"/>
          </a:p>
        </p:txBody>
      </p:sp>
      <p:sp>
        <p:nvSpPr>
          <p:cNvPr id="6" name="Marcador de pie de página 5">
            <a:extLst>
              <a:ext uri="{FF2B5EF4-FFF2-40B4-BE49-F238E27FC236}">
                <a16:creationId xmlns:a16="http://schemas.microsoft.com/office/drawing/2014/main" id="{D4428381-80E4-ED2F-BC46-355CFF42504A}"/>
              </a:ext>
            </a:extLst>
          </p:cNvPr>
          <p:cNvSpPr>
            <a:spLocks noGrp="1"/>
          </p:cNvSpPr>
          <p:nvPr>
            <p:ph type="ftr" sz="quarter" idx="11"/>
          </p:nvPr>
        </p:nvSpPr>
        <p:spPr/>
        <p:txBody>
          <a:bodyPr/>
          <a:lstStyle/>
          <a:p>
            <a:endParaRPr lang="en-US" dirty="0"/>
          </a:p>
        </p:txBody>
      </p:sp>
      <p:sp>
        <p:nvSpPr>
          <p:cNvPr id="7" name="Marcador de número de diapositiva 6">
            <a:extLst>
              <a:ext uri="{FF2B5EF4-FFF2-40B4-BE49-F238E27FC236}">
                <a16:creationId xmlns:a16="http://schemas.microsoft.com/office/drawing/2014/main" id="{27937352-A368-3942-480E-D25AEACBB581}"/>
              </a:ext>
            </a:extLst>
          </p:cNvPr>
          <p:cNvSpPr>
            <a:spLocks noGrp="1"/>
          </p:cNvSpPr>
          <p:nvPr>
            <p:ph type="sldNum" sz="quarter" idx="12"/>
          </p:nvPr>
        </p:nvSpPr>
        <p:spPr/>
        <p:txBody>
          <a:bodyPr/>
          <a:lstStyle/>
          <a:p>
            <a:fld id="{CDD8238A-F77F-4E19-8900-1026788E43E9}" type="slidenum">
              <a:rPr lang="en-US" smtClean="0"/>
              <a:t>‹Nº›</a:t>
            </a:fld>
            <a:endParaRPr lang="en-US" dirty="0"/>
          </a:p>
        </p:txBody>
      </p:sp>
    </p:spTree>
    <p:extLst>
      <p:ext uri="{BB962C8B-B14F-4D97-AF65-F5344CB8AC3E}">
        <p14:creationId xmlns:p14="http://schemas.microsoft.com/office/powerpoint/2010/main" val="1439377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C942386-046A-1A4F-F1F8-EEC5CA248471}"/>
              </a:ext>
            </a:extLst>
          </p:cNvPr>
          <p:cNvSpPr>
            <a:spLocks noGrp="1"/>
          </p:cNvSpPr>
          <p:nvPr>
            <p:ph type="title"/>
          </p:nvPr>
        </p:nvSpPr>
        <p:spPr>
          <a:xfrm>
            <a:off x="839788" y="365138"/>
            <a:ext cx="10515600" cy="1325563"/>
          </a:xfrm>
        </p:spPr>
        <p:txBody>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8BDE750D-DA65-C290-9D90-52BB261DA190}"/>
              </a:ext>
            </a:extLst>
          </p:cNvPr>
          <p:cNvSpPr>
            <a:spLocks noGrp="1"/>
          </p:cNvSpPr>
          <p:nvPr>
            <p:ph type="body" idx="1"/>
          </p:nvPr>
        </p:nvSpPr>
        <p:spPr>
          <a:xfrm>
            <a:off x="839798" y="1681163"/>
            <a:ext cx="5157787" cy="823912"/>
          </a:xfrm>
        </p:spPr>
        <p:txBody>
          <a:bodyPr anchor="b"/>
          <a:lstStyle>
            <a:lvl1pPr marL="0" indent="0">
              <a:buNone/>
              <a:defRPr sz="2400" b="1"/>
            </a:lvl1pPr>
            <a:lvl2pPr marL="456939" indent="0">
              <a:buNone/>
              <a:defRPr sz="2000" b="1"/>
            </a:lvl2pPr>
            <a:lvl3pPr marL="913873" indent="0">
              <a:buNone/>
              <a:defRPr sz="1800" b="1"/>
            </a:lvl3pPr>
            <a:lvl4pPr marL="1370808" indent="0">
              <a:buNone/>
              <a:defRPr sz="1600" b="1"/>
            </a:lvl4pPr>
            <a:lvl5pPr marL="1827747" indent="0">
              <a:buNone/>
              <a:defRPr sz="1600" b="1"/>
            </a:lvl5pPr>
            <a:lvl6pPr marL="2284686" indent="0">
              <a:buNone/>
              <a:defRPr sz="1600" b="1"/>
            </a:lvl6pPr>
            <a:lvl7pPr marL="2741619" indent="0">
              <a:buNone/>
              <a:defRPr sz="1600" b="1"/>
            </a:lvl7pPr>
            <a:lvl8pPr marL="3198555" indent="0">
              <a:buNone/>
              <a:defRPr sz="1600" b="1"/>
            </a:lvl8pPr>
            <a:lvl9pPr marL="3655494"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7460BFFB-A293-954E-6B83-9C215FAD0A37}"/>
              </a:ext>
            </a:extLst>
          </p:cNvPr>
          <p:cNvSpPr>
            <a:spLocks noGrp="1"/>
          </p:cNvSpPr>
          <p:nvPr>
            <p:ph sz="half" idx="2"/>
          </p:nvPr>
        </p:nvSpPr>
        <p:spPr>
          <a:xfrm>
            <a:off x="83979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a:extLst>
              <a:ext uri="{FF2B5EF4-FFF2-40B4-BE49-F238E27FC236}">
                <a16:creationId xmlns:a16="http://schemas.microsoft.com/office/drawing/2014/main" id="{57EFBB1F-AB1F-E13D-2825-8A45834368B1}"/>
              </a:ext>
            </a:extLst>
          </p:cNvPr>
          <p:cNvSpPr>
            <a:spLocks noGrp="1"/>
          </p:cNvSpPr>
          <p:nvPr>
            <p:ph type="body" sz="quarter" idx="3"/>
          </p:nvPr>
        </p:nvSpPr>
        <p:spPr>
          <a:xfrm>
            <a:off x="6172202" y="1681163"/>
            <a:ext cx="5183188" cy="823912"/>
          </a:xfrm>
        </p:spPr>
        <p:txBody>
          <a:bodyPr anchor="b"/>
          <a:lstStyle>
            <a:lvl1pPr marL="0" indent="0">
              <a:buNone/>
              <a:defRPr sz="2400" b="1"/>
            </a:lvl1pPr>
            <a:lvl2pPr marL="456939" indent="0">
              <a:buNone/>
              <a:defRPr sz="2000" b="1"/>
            </a:lvl2pPr>
            <a:lvl3pPr marL="913873" indent="0">
              <a:buNone/>
              <a:defRPr sz="1800" b="1"/>
            </a:lvl3pPr>
            <a:lvl4pPr marL="1370808" indent="0">
              <a:buNone/>
              <a:defRPr sz="1600" b="1"/>
            </a:lvl4pPr>
            <a:lvl5pPr marL="1827747" indent="0">
              <a:buNone/>
              <a:defRPr sz="1600" b="1"/>
            </a:lvl5pPr>
            <a:lvl6pPr marL="2284686" indent="0">
              <a:buNone/>
              <a:defRPr sz="1600" b="1"/>
            </a:lvl6pPr>
            <a:lvl7pPr marL="2741619" indent="0">
              <a:buNone/>
              <a:defRPr sz="1600" b="1"/>
            </a:lvl7pPr>
            <a:lvl8pPr marL="3198555" indent="0">
              <a:buNone/>
              <a:defRPr sz="1600" b="1"/>
            </a:lvl8pPr>
            <a:lvl9pPr marL="3655494"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B7106500-36B6-3C2E-7E0E-6D2F1A1E8DD0}"/>
              </a:ext>
            </a:extLst>
          </p:cNvPr>
          <p:cNvSpPr>
            <a:spLocks noGrp="1"/>
          </p:cNvSpPr>
          <p:nvPr>
            <p:ph sz="quarter" idx="4"/>
          </p:nvPr>
        </p:nvSpPr>
        <p:spPr>
          <a:xfrm>
            <a:off x="6172202"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a:extLst>
              <a:ext uri="{FF2B5EF4-FFF2-40B4-BE49-F238E27FC236}">
                <a16:creationId xmlns:a16="http://schemas.microsoft.com/office/drawing/2014/main" id="{63C50479-BC07-F6D3-FA1E-1B3389D5E796}"/>
              </a:ext>
            </a:extLst>
          </p:cNvPr>
          <p:cNvSpPr>
            <a:spLocks noGrp="1"/>
          </p:cNvSpPr>
          <p:nvPr>
            <p:ph type="dt" sz="half" idx="10"/>
          </p:nvPr>
        </p:nvSpPr>
        <p:spPr/>
        <p:txBody>
          <a:bodyPr/>
          <a:lstStyle/>
          <a:p>
            <a:fld id="{321157CE-9947-4C41-8C36-F42F897DDF78}" type="datetimeFigureOut">
              <a:rPr lang="en-US" smtClean="0"/>
              <a:t>5/5/2026</a:t>
            </a:fld>
            <a:endParaRPr lang="en-US" dirty="0"/>
          </a:p>
        </p:txBody>
      </p:sp>
      <p:sp>
        <p:nvSpPr>
          <p:cNvPr id="8" name="Marcador de pie de página 7">
            <a:extLst>
              <a:ext uri="{FF2B5EF4-FFF2-40B4-BE49-F238E27FC236}">
                <a16:creationId xmlns:a16="http://schemas.microsoft.com/office/drawing/2014/main" id="{62C317D5-A13D-313B-2412-ECB9C6AFD10B}"/>
              </a:ext>
            </a:extLst>
          </p:cNvPr>
          <p:cNvSpPr>
            <a:spLocks noGrp="1"/>
          </p:cNvSpPr>
          <p:nvPr>
            <p:ph type="ftr" sz="quarter" idx="11"/>
          </p:nvPr>
        </p:nvSpPr>
        <p:spPr/>
        <p:txBody>
          <a:bodyPr/>
          <a:lstStyle/>
          <a:p>
            <a:endParaRPr lang="en-US" dirty="0"/>
          </a:p>
        </p:txBody>
      </p:sp>
      <p:sp>
        <p:nvSpPr>
          <p:cNvPr id="9" name="Marcador de número de diapositiva 8">
            <a:extLst>
              <a:ext uri="{FF2B5EF4-FFF2-40B4-BE49-F238E27FC236}">
                <a16:creationId xmlns:a16="http://schemas.microsoft.com/office/drawing/2014/main" id="{2EAB9AD5-8AC8-3E70-5FE8-ED292B7B9EF6}"/>
              </a:ext>
            </a:extLst>
          </p:cNvPr>
          <p:cNvSpPr>
            <a:spLocks noGrp="1"/>
          </p:cNvSpPr>
          <p:nvPr>
            <p:ph type="sldNum" sz="quarter" idx="12"/>
          </p:nvPr>
        </p:nvSpPr>
        <p:spPr/>
        <p:txBody>
          <a:bodyPr/>
          <a:lstStyle/>
          <a:p>
            <a:fld id="{CDD8238A-F77F-4E19-8900-1026788E43E9}" type="slidenum">
              <a:rPr lang="en-US" smtClean="0"/>
              <a:t>‹Nº›</a:t>
            </a:fld>
            <a:endParaRPr lang="en-US" dirty="0"/>
          </a:p>
        </p:txBody>
      </p:sp>
    </p:spTree>
    <p:extLst>
      <p:ext uri="{BB962C8B-B14F-4D97-AF65-F5344CB8AC3E}">
        <p14:creationId xmlns:p14="http://schemas.microsoft.com/office/powerpoint/2010/main" val="177866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0B37F6-3020-2B20-FC9B-DBA9D2A8B86D}"/>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fecha 2">
            <a:extLst>
              <a:ext uri="{FF2B5EF4-FFF2-40B4-BE49-F238E27FC236}">
                <a16:creationId xmlns:a16="http://schemas.microsoft.com/office/drawing/2014/main" id="{73A8637E-979E-7E4F-108C-83EB38203ACB}"/>
              </a:ext>
            </a:extLst>
          </p:cNvPr>
          <p:cNvSpPr>
            <a:spLocks noGrp="1"/>
          </p:cNvSpPr>
          <p:nvPr>
            <p:ph type="dt" sz="half" idx="10"/>
          </p:nvPr>
        </p:nvSpPr>
        <p:spPr/>
        <p:txBody>
          <a:bodyPr/>
          <a:lstStyle/>
          <a:p>
            <a:fld id="{321157CE-9947-4C41-8C36-F42F897DDF78}" type="datetimeFigureOut">
              <a:rPr lang="en-US" smtClean="0"/>
              <a:t>5/5/2026</a:t>
            </a:fld>
            <a:endParaRPr lang="en-US" dirty="0"/>
          </a:p>
        </p:txBody>
      </p:sp>
      <p:sp>
        <p:nvSpPr>
          <p:cNvPr id="4" name="Marcador de pie de página 3">
            <a:extLst>
              <a:ext uri="{FF2B5EF4-FFF2-40B4-BE49-F238E27FC236}">
                <a16:creationId xmlns:a16="http://schemas.microsoft.com/office/drawing/2014/main" id="{B791FA0C-59A7-7334-EBA1-9EC6948F7C9D}"/>
              </a:ext>
            </a:extLst>
          </p:cNvPr>
          <p:cNvSpPr>
            <a:spLocks noGrp="1"/>
          </p:cNvSpPr>
          <p:nvPr>
            <p:ph type="ftr" sz="quarter" idx="11"/>
          </p:nvPr>
        </p:nvSpPr>
        <p:spPr/>
        <p:txBody>
          <a:bodyPr/>
          <a:lstStyle/>
          <a:p>
            <a:endParaRPr lang="en-US" dirty="0"/>
          </a:p>
        </p:txBody>
      </p:sp>
      <p:sp>
        <p:nvSpPr>
          <p:cNvPr id="5" name="Marcador de número de diapositiva 4">
            <a:extLst>
              <a:ext uri="{FF2B5EF4-FFF2-40B4-BE49-F238E27FC236}">
                <a16:creationId xmlns:a16="http://schemas.microsoft.com/office/drawing/2014/main" id="{FFA0D4B8-A209-977C-D263-4116D4B905B8}"/>
              </a:ext>
            </a:extLst>
          </p:cNvPr>
          <p:cNvSpPr>
            <a:spLocks noGrp="1"/>
          </p:cNvSpPr>
          <p:nvPr>
            <p:ph type="sldNum" sz="quarter" idx="12"/>
          </p:nvPr>
        </p:nvSpPr>
        <p:spPr/>
        <p:txBody>
          <a:bodyPr/>
          <a:lstStyle/>
          <a:p>
            <a:fld id="{CDD8238A-F77F-4E19-8900-1026788E43E9}" type="slidenum">
              <a:rPr lang="en-US" smtClean="0"/>
              <a:t>‹Nº›</a:t>
            </a:fld>
            <a:endParaRPr lang="en-US" dirty="0"/>
          </a:p>
        </p:txBody>
      </p:sp>
    </p:spTree>
    <p:extLst>
      <p:ext uri="{BB962C8B-B14F-4D97-AF65-F5344CB8AC3E}">
        <p14:creationId xmlns:p14="http://schemas.microsoft.com/office/powerpoint/2010/main" val="2929574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FFA34AA-752E-E7ED-56AE-F3794F717E7E}"/>
              </a:ext>
            </a:extLst>
          </p:cNvPr>
          <p:cNvSpPr>
            <a:spLocks noGrp="1"/>
          </p:cNvSpPr>
          <p:nvPr>
            <p:ph type="dt" sz="half" idx="10"/>
          </p:nvPr>
        </p:nvSpPr>
        <p:spPr/>
        <p:txBody>
          <a:bodyPr/>
          <a:lstStyle/>
          <a:p>
            <a:fld id="{321157CE-9947-4C41-8C36-F42F897DDF78}" type="datetimeFigureOut">
              <a:rPr lang="en-US" smtClean="0"/>
              <a:t>5/5/2026</a:t>
            </a:fld>
            <a:endParaRPr lang="en-US" dirty="0"/>
          </a:p>
        </p:txBody>
      </p:sp>
      <p:sp>
        <p:nvSpPr>
          <p:cNvPr id="3" name="Marcador de pie de página 2">
            <a:extLst>
              <a:ext uri="{FF2B5EF4-FFF2-40B4-BE49-F238E27FC236}">
                <a16:creationId xmlns:a16="http://schemas.microsoft.com/office/drawing/2014/main" id="{031B1981-A983-D0B7-9319-EB6127C7DF4E}"/>
              </a:ext>
            </a:extLst>
          </p:cNvPr>
          <p:cNvSpPr>
            <a:spLocks noGrp="1"/>
          </p:cNvSpPr>
          <p:nvPr>
            <p:ph type="ftr" sz="quarter" idx="11"/>
          </p:nvPr>
        </p:nvSpPr>
        <p:spPr/>
        <p:txBody>
          <a:bodyPr/>
          <a:lstStyle/>
          <a:p>
            <a:endParaRPr lang="en-US" dirty="0"/>
          </a:p>
        </p:txBody>
      </p:sp>
      <p:sp>
        <p:nvSpPr>
          <p:cNvPr id="4" name="Marcador de número de diapositiva 3">
            <a:extLst>
              <a:ext uri="{FF2B5EF4-FFF2-40B4-BE49-F238E27FC236}">
                <a16:creationId xmlns:a16="http://schemas.microsoft.com/office/drawing/2014/main" id="{D3C9D82D-8348-49CB-BC24-20C760F154C2}"/>
              </a:ext>
            </a:extLst>
          </p:cNvPr>
          <p:cNvSpPr>
            <a:spLocks noGrp="1"/>
          </p:cNvSpPr>
          <p:nvPr>
            <p:ph type="sldNum" sz="quarter" idx="12"/>
          </p:nvPr>
        </p:nvSpPr>
        <p:spPr/>
        <p:txBody>
          <a:bodyPr/>
          <a:lstStyle/>
          <a:p>
            <a:fld id="{CDD8238A-F77F-4E19-8900-1026788E43E9}" type="slidenum">
              <a:rPr lang="en-US" smtClean="0"/>
              <a:t>‹Nº›</a:t>
            </a:fld>
            <a:endParaRPr lang="en-US" dirty="0"/>
          </a:p>
        </p:txBody>
      </p:sp>
    </p:spTree>
    <p:extLst>
      <p:ext uri="{BB962C8B-B14F-4D97-AF65-F5344CB8AC3E}">
        <p14:creationId xmlns:p14="http://schemas.microsoft.com/office/powerpoint/2010/main" val="19500823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A9DD91-7FDC-B476-C6FE-5ACD23037790}"/>
              </a:ext>
            </a:extLst>
          </p:cNvPr>
          <p:cNvSpPr>
            <a:spLocks noGrp="1"/>
          </p:cNvSpPr>
          <p:nvPr>
            <p:ph type="title"/>
          </p:nvPr>
        </p:nvSpPr>
        <p:spPr>
          <a:xfrm>
            <a:off x="839790"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74122AD3-A6C8-0534-3AA7-F51015A325A4}"/>
              </a:ext>
            </a:extLst>
          </p:cNvPr>
          <p:cNvSpPr>
            <a:spLocks noGrp="1"/>
          </p:cNvSpPr>
          <p:nvPr>
            <p:ph idx="1"/>
          </p:nvPr>
        </p:nvSpPr>
        <p:spPr>
          <a:xfrm>
            <a:off x="5183188" y="987430"/>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a:extLst>
              <a:ext uri="{FF2B5EF4-FFF2-40B4-BE49-F238E27FC236}">
                <a16:creationId xmlns:a16="http://schemas.microsoft.com/office/drawing/2014/main" id="{95DB901D-7F8C-BFA5-D1BC-71E57103B3A3}"/>
              </a:ext>
            </a:extLst>
          </p:cNvPr>
          <p:cNvSpPr>
            <a:spLocks noGrp="1"/>
          </p:cNvSpPr>
          <p:nvPr>
            <p:ph type="body" sz="half" idx="2"/>
          </p:nvPr>
        </p:nvSpPr>
        <p:spPr>
          <a:xfrm>
            <a:off x="839790" y="2057400"/>
            <a:ext cx="3932237" cy="3811588"/>
          </a:xfrm>
        </p:spPr>
        <p:txBody>
          <a:bodyPr/>
          <a:lstStyle>
            <a:lvl1pPr marL="0" indent="0">
              <a:buNone/>
              <a:defRPr sz="1600"/>
            </a:lvl1pPr>
            <a:lvl2pPr marL="456939" indent="0">
              <a:buNone/>
              <a:defRPr sz="1400"/>
            </a:lvl2pPr>
            <a:lvl3pPr marL="913873" indent="0">
              <a:buNone/>
              <a:defRPr sz="1200"/>
            </a:lvl3pPr>
            <a:lvl4pPr marL="1370808" indent="0">
              <a:buNone/>
              <a:defRPr sz="1000"/>
            </a:lvl4pPr>
            <a:lvl5pPr marL="1827747" indent="0">
              <a:buNone/>
              <a:defRPr sz="1000"/>
            </a:lvl5pPr>
            <a:lvl6pPr marL="2284686" indent="0">
              <a:buNone/>
              <a:defRPr sz="1000"/>
            </a:lvl6pPr>
            <a:lvl7pPr marL="2741619" indent="0">
              <a:buNone/>
              <a:defRPr sz="1000"/>
            </a:lvl7pPr>
            <a:lvl8pPr marL="3198555" indent="0">
              <a:buNone/>
              <a:defRPr sz="1000"/>
            </a:lvl8pPr>
            <a:lvl9pPr marL="3655494"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26CFAE1-B37D-420B-C330-E931773DF8FB}"/>
              </a:ext>
            </a:extLst>
          </p:cNvPr>
          <p:cNvSpPr>
            <a:spLocks noGrp="1"/>
          </p:cNvSpPr>
          <p:nvPr>
            <p:ph type="dt" sz="half" idx="10"/>
          </p:nvPr>
        </p:nvSpPr>
        <p:spPr/>
        <p:txBody>
          <a:bodyPr/>
          <a:lstStyle/>
          <a:p>
            <a:fld id="{321157CE-9947-4C41-8C36-F42F897DDF78}" type="datetimeFigureOut">
              <a:rPr lang="en-US" smtClean="0"/>
              <a:t>5/5/2026</a:t>
            </a:fld>
            <a:endParaRPr lang="en-US" dirty="0"/>
          </a:p>
        </p:txBody>
      </p:sp>
      <p:sp>
        <p:nvSpPr>
          <p:cNvPr id="6" name="Marcador de pie de página 5">
            <a:extLst>
              <a:ext uri="{FF2B5EF4-FFF2-40B4-BE49-F238E27FC236}">
                <a16:creationId xmlns:a16="http://schemas.microsoft.com/office/drawing/2014/main" id="{40BC9159-FFA8-DDD7-3633-DCCE67E80700}"/>
              </a:ext>
            </a:extLst>
          </p:cNvPr>
          <p:cNvSpPr>
            <a:spLocks noGrp="1"/>
          </p:cNvSpPr>
          <p:nvPr>
            <p:ph type="ftr" sz="quarter" idx="11"/>
          </p:nvPr>
        </p:nvSpPr>
        <p:spPr/>
        <p:txBody>
          <a:bodyPr/>
          <a:lstStyle/>
          <a:p>
            <a:endParaRPr lang="en-US" dirty="0"/>
          </a:p>
        </p:txBody>
      </p:sp>
      <p:sp>
        <p:nvSpPr>
          <p:cNvPr id="7" name="Marcador de número de diapositiva 6">
            <a:extLst>
              <a:ext uri="{FF2B5EF4-FFF2-40B4-BE49-F238E27FC236}">
                <a16:creationId xmlns:a16="http://schemas.microsoft.com/office/drawing/2014/main" id="{BCF4C2F3-2ACE-9FDC-14CA-4A75F36F4CC8}"/>
              </a:ext>
            </a:extLst>
          </p:cNvPr>
          <p:cNvSpPr>
            <a:spLocks noGrp="1"/>
          </p:cNvSpPr>
          <p:nvPr>
            <p:ph type="sldNum" sz="quarter" idx="12"/>
          </p:nvPr>
        </p:nvSpPr>
        <p:spPr/>
        <p:txBody>
          <a:bodyPr/>
          <a:lstStyle/>
          <a:p>
            <a:fld id="{CDD8238A-F77F-4E19-8900-1026788E43E9}" type="slidenum">
              <a:rPr lang="en-US" smtClean="0"/>
              <a:t>‹Nº›</a:t>
            </a:fld>
            <a:endParaRPr lang="en-US" dirty="0"/>
          </a:p>
        </p:txBody>
      </p:sp>
    </p:spTree>
    <p:extLst>
      <p:ext uri="{BB962C8B-B14F-4D97-AF65-F5344CB8AC3E}">
        <p14:creationId xmlns:p14="http://schemas.microsoft.com/office/powerpoint/2010/main" val="15394496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445BF9-52E1-C468-74A1-16410DE2528E}"/>
              </a:ext>
            </a:extLst>
          </p:cNvPr>
          <p:cNvSpPr>
            <a:spLocks noGrp="1"/>
          </p:cNvSpPr>
          <p:nvPr>
            <p:ph type="title"/>
          </p:nvPr>
        </p:nvSpPr>
        <p:spPr>
          <a:xfrm>
            <a:off x="839790"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a:extLst>
              <a:ext uri="{FF2B5EF4-FFF2-40B4-BE49-F238E27FC236}">
                <a16:creationId xmlns:a16="http://schemas.microsoft.com/office/drawing/2014/main" id="{4E385217-8A81-9A14-9656-C96329ECCC26}"/>
              </a:ext>
            </a:extLst>
          </p:cNvPr>
          <p:cNvSpPr>
            <a:spLocks noGrp="1"/>
          </p:cNvSpPr>
          <p:nvPr>
            <p:ph type="pic" idx="1"/>
          </p:nvPr>
        </p:nvSpPr>
        <p:spPr>
          <a:xfrm>
            <a:off x="5183188" y="987430"/>
            <a:ext cx="6172200" cy="4873625"/>
          </a:xfrm>
        </p:spPr>
        <p:txBody>
          <a:bodyPr/>
          <a:lstStyle>
            <a:lvl1pPr marL="0" indent="0">
              <a:buNone/>
              <a:defRPr sz="3200"/>
            </a:lvl1pPr>
            <a:lvl2pPr marL="456939" indent="0">
              <a:buNone/>
              <a:defRPr sz="2800"/>
            </a:lvl2pPr>
            <a:lvl3pPr marL="913873" indent="0">
              <a:buNone/>
              <a:defRPr sz="2400"/>
            </a:lvl3pPr>
            <a:lvl4pPr marL="1370808" indent="0">
              <a:buNone/>
              <a:defRPr sz="2000"/>
            </a:lvl4pPr>
            <a:lvl5pPr marL="1827747" indent="0">
              <a:buNone/>
              <a:defRPr sz="2000"/>
            </a:lvl5pPr>
            <a:lvl6pPr marL="2284686" indent="0">
              <a:buNone/>
              <a:defRPr sz="2000"/>
            </a:lvl6pPr>
            <a:lvl7pPr marL="2741619" indent="0">
              <a:buNone/>
              <a:defRPr sz="2000"/>
            </a:lvl7pPr>
            <a:lvl8pPr marL="3198555" indent="0">
              <a:buNone/>
              <a:defRPr sz="2000"/>
            </a:lvl8pPr>
            <a:lvl9pPr marL="3655494" indent="0">
              <a:buNone/>
              <a:defRPr sz="2000"/>
            </a:lvl9pPr>
          </a:lstStyle>
          <a:p>
            <a:endParaRPr lang="en-US" dirty="0"/>
          </a:p>
        </p:txBody>
      </p:sp>
      <p:sp>
        <p:nvSpPr>
          <p:cNvPr id="4" name="Marcador de texto 3">
            <a:extLst>
              <a:ext uri="{FF2B5EF4-FFF2-40B4-BE49-F238E27FC236}">
                <a16:creationId xmlns:a16="http://schemas.microsoft.com/office/drawing/2014/main" id="{A9DF01D0-6563-E16A-8ABD-B189CBA32E90}"/>
              </a:ext>
            </a:extLst>
          </p:cNvPr>
          <p:cNvSpPr>
            <a:spLocks noGrp="1"/>
          </p:cNvSpPr>
          <p:nvPr>
            <p:ph type="body" sz="half" idx="2"/>
          </p:nvPr>
        </p:nvSpPr>
        <p:spPr>
          <a:xfrm>
            <a:off x="839790" y="2057400"/>
            <a:ext cx="3932237" cy="3811588"/>
          </a:xfrm>
        </p:spPr>
        <p:txBody>
          <a:bodyPr/>
          <a:lstStyle>
            <a:lvl1pPr marL="0" indent="0">
              <a:buNone/>
              <a:defRPr sz="1600"/>
            </a:lvl1pPr>
            <a:lvl2pPr marL="456939" indent="0">
              <a:buNone/>
              <a:defRPr sz="1400"/>
            </a:lvl2pPr>
            <a:lvl3pPr marL="913873" indent="0">
              <a:buNone/>
              <a:defRPr sz="1200"/>
            </a:lvl3pPr>
            <a:lvl4pPr marL="1370808" indent="0">
              <a:buNone/>
              <a:defRPr sz="1000"/>
            </a:lvl4pPr>
            <a:lvl5pPr marL="1827747" indent="0">
              <a:buNone/>
              <a:defRPr sz="1000"/>
            </a:lvl5pPr>
            <a:lvl6pPr marL="2284686" indent="0">
              <a:buNone/>
              <a:defRPr sz="1000"/>
            </a:lvl6pPr>
            <a:lvl7pPr marL="2741619" indent="0">
              <a:buNone/>
              <a:defRPr sz="1000"/>
            </a:lvl7pPr>
            <a:lvl8pPr marL="3198555" indent="0">
              <a:buNone/>
              <a:defRPr sz="1000"/>
            </a:lvl8pPr>
            <a:lvl9pPr marL="3655494"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5C4BF20-9439-4ACC-88F1-D55621542FFA}"/>
              </a:ext>
            </a:extLst>
          </p:cNvPr>
          <p:cNvSpPr>
            <a:spLocks noGrp="1"/>
          </p:cNvSpPr>
          <p:nvPr>
            <p:ph type="dt" sz="half" idx="10"/>
          </p:nvPr>
        </p:nvSpPr>
        <p:spPr/>
        <p:txBody>
          <a:bodyPr/>
          <a:lstStyle/>
          <a:p>
            <a:fld id="{321157CE-9947-4C41-8C36-F42F897DDF78}" type="datetimeFigureOut">
              <a:rPr lang="en-US" smtClean="0"/>
              <a:t>5/5/2026</a:t>
            </a:fld>
            <a:endParaRPr lang="en-US" dirty="0"/>
          </a:p>
        </p:txBody>
      </p:sp>
      <p:sp>
        <p:nvSpPr>
          <p:cNvPr id="6" name="Marcador de pie de página 5">
            <a:extLst>
              <a:ext uri="{FF2B5EF4-FFF2-40B4-BE49-F238E27FC236}">
                <a16:creationId xmlns:a16="http://schemas.microsoft.com/office/drawing/2014/main" id="{554E3EEE-2B36-8F8E-49F5-923D854BE716}"/>
              </a:ext>
            </a:extLst>
          </p:cNvPr>
          <p:cNvSpPr>
            <a:spLocks noGrp="1"/>
          </p:cNvSpPr>
          <p:nvPr>
            <p:ph type="ftr" sz="quarter" idx="11"/>
          </p:nvPr>
        </p:nvSpPr>
        <p:spPr/>
        <p:txBody>
          <a:bodyPr/>
          <a:lstStyle/>
          <a:p>
            <a:endParaRPr lang="en-US" dirty="0"/>
          </a:p>
        </p:txBody>
      </p:sp>
      <p:sp>
        <p:nvSpPr>
          <p:cNvPr id="7" name="Marcador de número de diapositiva 6">
            <a:extLst>
              <a:ext uri="{FF2B5EF4-FFF2-40B4-BE49-F238E27FC236}">
                <a16:creationId xmlns:a16="http://schemas.microsoft.com/office/drawing/2014/main" id="{876D11A3-815D-158B-782D-C6D5E2F71852}"/>
              </a:ext>
            </a:extLst>
          </p:cNvPr>
          <p:cNvSpPr>
            <a:spLocks noGrp="1"/>
          </p:cNvSpPr>
          <p:nvPr>
            <p:ph type="sldNum" sz="quarter" idx="12"/>
          </p:nvPr>
        </p:nvSpPr>
        <p:spPr/>
        <p:txBody>
          <a:bodyPr/>
          <a:lstStyle/>
          <a:p>
            <a:fld id="{CDD8238A-F77F-4E19-8900-1026788E43E9}" type="slidenum">
              <a:rPr lang="en-US" smtClean="0"/>
              <a:t>‹Nº›</a:t>
            </a:fld>
            <a:endParaRPr lang="en-US" dirty="0"/>
          </a:p>
        </p:txBody>
      </p:sp>
    </p:spTree>
    <p:extLst>
      <p:ext uri="{BB962C8B-B14F-4D97-AF65-F5344CB8AC3E}">
        <p14:creationId xmlns:p14="http://schemas.microsoft.com/office/powerpoint/2010/main" val="8641801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BFD62C-6826-A204-FD51-7515615CB0AE}"/>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5A6C3E0F-D5D1-9B17-E91B-D1B4C792891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D4737A37-3316-C8A8-4912-E8BFE83DBB0A}"/>
              </a:ext>
            </a:extLst>
          </p:cNvPr>
          <p:cNvSpPr>
            <a:spLocks noGrp="1"/>
          </p:cNvSpPr>
          <p:nvPr>
            <p:ph type="dt" sz="half" idx="10"/>
          </p:nvPr>
        </p:nvSpPr>
        <p:spPr/>
        <p:txBody>
          <a:bodyPr/>
          <a:lstStyle/>
          <a:p>
            <a:fld id="{321157CE-9947-4C41-8C36-F42F897DDF78}" type="datetimeFigureOut">
              <a:rPr lang="en-US" smtClean="0"/>
              <a:t>5/5/2026</a:t>
            </a:fld>
            <a:endParaRPr lang="en-US" dirty="0"/>
          </a:p>
        </p:txBody>
      </p:sp>
      <p:sp>
        <p:nvSpPr>
          <p:cNvPr id="5" name="Marcador de pie de página 4">
            <a:extLst>
              <a:ext uri="{FF2B5EF4-FFF2-40B4-BE49-F238E27FC236}">
                <a16:creationId xmlns:a16="http://schemas.microsoft.com/office/drawing/2014/main" id="{406AFA53-895D-2D95-40D5-A0D98729BFE5}"/>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8C0FBF17-678A-724B-F6C0-5EEEFBD71864}"/>
              </a:ext>
            </a:extLst>
          </p:cNvPr>
          <p:cNvSpPr>
            <a:spLocks noGrp="1"/>
          </p:cNvSpPr>
          <p:nvPr>
            <p:ph type="sldNum" sz="quarter" idx="12"/>
          </p:nvPr>
        </p:nvSpPr>
        <p:spPr/>
        <p:txBody>
          <a:bodyPr/>
          <a:lstStyle/>
          <a:p>
            <a:fld id="{CDD8238A-F77F-4E19-8900-1026788E43E9}" type="slidenum">
              <a:rPr lang="en-US" smtClean="0"/>
              <a:t>‹Nº›</a:t>
            </a:fld>
            <a:endParaRPr lang="en-US" dirty="0"/>
          </a:p>
        </p:txBody>
      </p:sp>
    </p:spTree>
    <p:extLst>
      <p:ext uri="{BB962C8B-B14F-4D97-AF65-F5344CB8AC3E}">
        <p14:creationId xmlns:p14="http://schemas.microsoft.com/office/powerpoint/2010/main" val="10499863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B44AFA9-77F7-6316-A6F8-007181BB46FF}"/>
              </a:ext>
            </a:extLst>
          </p:cNvPr>
          <p:cNvSpPr>
            <a:spLocks noGrp="1"/>
          </p:cNvSpPr>
          <p:nvPr>
            <p:ph type="title" orient="vert"/>
          </p:nvPr>
        </p:nvSpPr>
        <p:spPr>
          <a:xfrm>
            <a:off x="8724902" y="365125"/>
            <a:ext cx="2628900" cy="5811838"/>
          </a:xfrm>
        </p:spPr>
        <p:txBody>
          <a:bodyPr vert="eaVert"/>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BDD09DB0-1334-A683-E6B6-E1B781481337}"/>
              </a:ext>
            </a:extLst>
          </p:cNvPr>
          <p:cNvSpPr>
            <a:spLocks noGrp="1"/>
          </p:cNvSpPr>
          <p:nvPr>
            <p:ph type="body" orient="vert" idx="1"/>
          </p:nvPr>
        </p:nvSpPr>
        <p:spPr>
          <a:xfrm>
            <a:off x="838202"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660939C1-1636-4AC1-2E6F-4192EC5C6A82}"/>
              </a:ext>
            </a:extLst>
          </p:cNvPr>
          <p:cNvSpPr>
            <a:spLocks noGrp="1"/>
          </p:cNvSpPr>
          <p:nvPr>
            <p:ph type="dt" sz="half" idx="10"/>
          </p:nvPr>
        </p:nvSpPr>
        <p:spPr/>
        <p:txBody>
          <a:bodyPr/>
          <a:lstStyle/>
          <a:p>
            <a:fld id="{321157CE-9947-4C41-8C36-F42F897DDF78}" type="datetimeFigureOut">
              <a:rPr lang="en-US" smtClean="0"/>
              <a:t>5/5/2026</a:t>
            </a:fld>
            <a:endParaRPr lang="en-US" dirty="0"/>
          </a:p>
        </p:txBody>
      </p:sp>
      <p:sp>
        <p:nvSpPr>
          <p:cNvPr id="5" name="Marcador de pie de página 4">
            <a:extLst>
              <a:ext uri="{FF2B5EF4-FFF2-40B4-BE49-F238E27FC236}">
                <a16:creationId xmlns:a16="http://schemas.microsoft.com/office/drawing/2014/main" id="{6A63B31E-2DEE-A838-8D55-53BE76BFA38D}"/>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B38E0A41-FD70-39D1-652A-807731CCCF36}"/>
              </a:ext>
            </a:extLst>
          </p:cNvPr>
          <p:cNvSpPr>
            <a:spLocks noGrp="1"/>
          </p:cNvSpPr>
          <p:nvPr>
            <p:ph type="sldNum" sz="quarter" idx="12"/>
          </p:nvPr>
        </p:nvSpPr>
        <p:spPr/>
        <p:txBody>
          <a:bodyPr/>
          <a:lstStyle/>
          <a:p>
            <a:fld id="{CDD8238A-F77F-4E19-8900-1026788E43E9}" type="slidenum">
              <a:rPr lang="en-US" smtClean="0"/>
              <a:t>‹Nº›</a:t>
            </a:fld>
            <a:endParaRPr lang="en-US" dirty="0"/>
          </a:p>
        </p:txBody>
      </p:sp>
    </p:spTree>
    <p:extLst>
      <p:ext uri="{BB962C8B-B14F-4D97-AF65-F5344CB8AC3E}">
        <p14:creationId xmlns:p14="http://schemas.microsoft.com/office/powerpoint/2010/main" val="34024224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DEFAULT">
  <p:cSld name="DEFAULT">
    <p:spTree>
      <p:nvGrpSpPr>
        <p:cNvPr id="1" name="Shape 19"/>
        <p:cNvGrpSpPr/>
        <p:nvPr/>
      </p:nvGrpSpPr>
      <p:grpSpPr>
        <a:xfrm>
          <a:off x="0" y="0"/>
          <a:ext cx="0" cy="0"/>
          <a:chOff x="0" y="0"/>
          <a:chExt cx="0" cy="0"/>
        </a:xfrm>
      </p:grpSpPr>
    </p:spTree>
    <p:extLst>
      <p:ext uri="{BB962C8B-B14F-4D97-AF65-F5344CB8AC3E}">
        <p14:creationId xmlns:p14="http://schemas.microsoft.com/office/powerpoint/2010/main" val="726545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
          <p:cNvSpPr txBox="1">
            <a:spLocks noGrp="1"/>
          </p:cNvSpPr>
          <p:nvPr>
            <p:ph type="dt" idx="10"/>
          </p:nvPr>
        </p:nvSpPr>
        <p:spPr>
          <a:xfrm>
            <a:off x="169333" y="993180"/>
            <a:ext cx="790222" cy="57051"/>
          </a:xfrm>
          <a:prstGeom prst="rect">
            <a:avLst/>
          </a:prstGeom>
          <a:noFill/>
          <a:ln>
            <a:noFill/>
          </a:ln>
        </p:spPr>
        <p:txBody>
          <a:bodyPr spcFirstLastPara="1" wrap="square" lIns="22658" tIns="11324" rIns="22658" bIns="11324"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321157CE-9947-4C41-8C36-F42F897DDF78}" type="datetimeFigureOut">
              <a:rPr lang="en-US" smtClean="0"/>
              <a:t>5/5/2026</a:t>
            </a:fld>
            <a:endParaRPr lang="en-US" dirty="0"/>
          </a:p>
        </p:txBody>
      </p:sp>
      <p:sp>
        <p:nvSpPr>
          <p:cNvPr id="13" name="Google Shape;13;p2"/>
          <p:cNvSpPr txBox="1">
            <a:spLocks noGrp="1"/>
          </p:cNvSpPr>
          <p:nvPr>
            <p:ph type="ftr" idx="11"/>
          </p:nvPr>
        </p:nvSpPr>
        <p:spPr>
          <a:xfrm>
            <a:off x="1157111" y="993180"/>
            <a:ext cx="1072444" cy="57051"/>
          </a:xfrm>
          <a:prstGeom prst="rect">
            <a:avLst/>
          </a:prstGeom>
          <a:noFill/>
          <a:ln>
            <a:noFill/>
          </a:ln>
        </p:spPr>
        <p:txBody>
          <a:bodyPr spcFirstLastPara="1" wrap="square" lIns="22658" tIns="11324" rIns="22658" bIns="11324"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4" name="Google Shape;14;p2"/>
          <p:cNvSpPr txBox="1">
            <a:spLocks noGrp="1"/>
          </p:cNvSpPr>
          <p:nvPr>
            <p:ph type="sldNum" idx="12"/>
          </p:nvPr>
        </p:nvSpPr>
        <p:spPr>
          <a:xfrm>
            <a:off x="2427111" y="993180"/>
            <a:ext cx="790222" cy="57051"/>
          </a:xfrm>
          <a:prstGeom prst="rect">
            <a:avLst/>
          </a:prstGeom>
          <a:noFill/>
          <a:ln>
            <a:noFill/>
          </a:ln>
        </p:spPr>
        <p:txBody>
          <a:bodyPr spcFirstLastPara="1" wrap="square" lIns="22658" tIns="11324" rIns="22658" bIns="11324"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CDD8238A-F77F-4E19-8900-1026788E43E9}" type="slidenum">
              <a:rPr lang="en-US" smtClean="0"/>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254010" y="332879"/>
            <a:ext cx="2878667" cy="229691"/>
          </a:xfrm>
          <a:prstGeom prst="rect">
            <a:avLst/>
          </a:prstGeom>
          <a:noFill/>
          <a:ln>
            <a:noFill/>
          </a:ln>
        </p:spPr>
        <p:txBody>
          <a:bodyPr spcFirstLastPara="1" wrap="square" lIns="22658" tIns="11324" rIns="22658" bIns="11324"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
          <p:cNvSpPr txBox="1">
            <a:spLocks noGrp="1"/>
          </p:cNvSpPr>
          <p:nvPr>
            <p:ph type="subTitle" idx="1"/>
          </p:nvPr>
        </p:nvSpPr>
        <p:spPr>
          <a:xfrm>
            <a:off x="508010" y="607219"/>
            <a:ext cx="2370667" cy="273844"/>
          </a:xfrm>
          <a:prstGeom prst="rect">
            <a:avLst/>
          </a:prstGeom>
          <a:noFill/>
          <a:ln>
            <a:noFill/>
          </a:ln>
        </p:spPr>
        <p:txBody>
          <a:bodyPr spcFirstLastPara="1" wrap="square" lIns="22658" tIns="11324" rIns="22658" bIns="11324" anchor="t" anchorCtr="0">
            <a:normAutofit/>
          </a:bodyPr>
          <a:lstStyle>
            <a:lvl1pPr lvl="0" algn="ctr">
              <a:spcBef>
                <a:spcPts val="159"/>
              </a:spcBef>
              <a:spcAft>
                <a:spcPts val="0"/>
              </a:spcAft>
              <a:buClr>
                <a:srgbClr val="888888"/>
              </a:buClr>
              <a:buSzPts val="3200"/>
              <a:buNone/>
              <a:defRPr>
                <a:solidFill>
                  <a:srgbClr val="888888"/>
                </a:solidFill>
              </a:defRPr>
            </a:lvl1pPr>
            <a:lvl2pPr lvl="1" algn="ctr">
              <a:spcBef>
                <a:spcPts val="139"/>
              </a:spcBef>
              <a:spcAft>
                <a:spcPts val="0"/>
              </a:spcAft>
              <a:buClr>
                <a:srgbClr val="888888"/>
              </a:buClr>
              <a:buSzPts val="2800"/>
              <a:buNone/>
              <a:defRPr>
                <a:solidFill>
                  <a:srgbClr val="888888"/>
                </a:solidFill>
              </a:defRPr>
            </a:lvl2pPr>
            <a:lvl3pPr lvl="2" algn="ctr">
              <a:spcBef>
                <a:spcPts val="119"/>
              </a:spcBef>
              <a:spcAft>
                <a:spcPts val="0"/>
              </a:spcAft>
              <a:buClr>
                <a:srgbClr val="888888"/>
              </a:buClr>
              <a:buSzPts val="2400"/>
              <a:buNone/>
              <a:defRPr>
                <a:solidFill>
                  <a:srgbClr val="888888"/>
                </a:solidFill>
              </a:defRPr>
            </a:lvl3pPr>
            <a:lvl4pPr lvl="3" algn="ctr">
              <a:spcBef>
                <a:spcPts val="99"/>
              </a:spcBef>
              <a:spcAft>
                <a:spcPts val="0"/>
              </a:spcAft>
              <a:buClr>
                <a:srgbClr val="888888"/>
              </a:buClr>
              <a:buSzPts val="2000"/>
              <a:buNone/>
              <a:defRPr>
                <a:solidFill>
                  <a:srgbClr val="888888"/>
                </a:solidFill>
              </a:defRPr>
            </a:lvl4pPr>
            <a:lvl5pPr lvl="4" algn="ctr">
              <a:spcBef>
                <a:spcPts val="99"/>
              </a:spcBef>
              <a:spcAft>
                <a:spcPts val="0"/>
              </a:spcAft>
              <a:buClr>
                <a:srgbClr val="888888"/>
              </a:buClr>
              <a:buSzPts val="2000"/>
              <a:buNone/>
              <a:defRPr>
                <a:solidFill>
                  <a:srgbClr val="888888"/>
                </a:solidFill>
              </a:defRPr>
            </a:lvl5pPr>
            <a:lvl6pPr lvl="5" algn="ctr">
              <a:spcBef>
                <a:spcPts val="99"/>
              </a:spcBef>
              <a:spcAft>
                <a:spcPts val="0"/>
              </a:spcAft>
              <a:buClr>
                <a:srgbClr val="888888"/>
              </a:buClr>
              <a:buSzPts val="2000"/>
              <a:buNone/>
              <a:defRPr>
                <a:solidFill>
                  <a:srgbClr val="888888"/>
                </a:solidFill>
              </a:defRPr>
            </a:lvl6pPr>
            <a:lvl7pPr lvl="6" algn="ctr">
              <a:spcBef>
                <a:spcPts val="99"/>
              </a:spcBef>
              <a:spcAft>
                <a:spcPts val="0"/>
              </a:spcAft>
              <a:buClr>
                <a:srgbClr val="888888"/>
              </a:buClr>
              <a:buSzPts val="2000"/>
              <a:buNone/>
              <a:defRPr>
                <a:solidFill>
                  <a:srgbClr val="888888"/>
                </a:solidFill>
              </a:defRPr>
            </a:lvl7pPr>
            <a:lvl8pPr lvl="7" algn="ctr">
              <a:spcBef>
                <a:spcPts val="99"/>
              </a:spcBef>
              <a:spcAft>
                <a:spcPts val="0"/>
              </a:spcAft>
              <a:buClr>
                <a:srgbClr val="888888"/>
              </a:buClr>
              <a:buSzPts val="2000"/>
              <a:buNone/>
              <a:defRPr>
                <a:solidFill>
                  <a:srgbClr val="888888"/>
                </a:solidFill>
              </a:defRPr>
            </a:lvl8pPr>
            <a:lvl9pPr lvl="8" algn="ctr">
              <a:spcBef>
                <a:spcPts val="99"/>
              </a:spcBef>
              <a:spcAft>
                <a:spcPts val="0"/>
              </a:spcAft>
              <a:buClr>
                <a:srgbClr val="888888"/>
              </a:buClr>
              <a:buSzPts val="2000"/>
              <a:buNone/>
              <a:defRPr>
                <a:solidFill>
                  <a:srgbClr val="888888"/>
                </a:solidFill>
              </a:defRPr>
            </a:lvl9pPr>
          </a:lstStyle>
          <a:p>
            <a:endParaRPr/>
          </a:p>
        </p:txBody>
      </p:sp>
      <p:sp>
        <p:nvSpPr>
          <p:cNvPr id="18" name="Google Shape;18;p3"/>
          <p:cNvSpPr txBox="1">
            <a:spLocks noGrp="1"/>
          </p:cNvSpPr>
          <p:nvPr>
            <p:ph type="dt" idx="10"/>
          </p:nvPr>
        </p:nvSpPr>
        <p:spPr>
          <a:xfrm>
            <a:off x="169333" y="993180"/>
            <a:ext cx="790222" cy="57051"/>
          </a:xfrm>
          <a:prstGeom prst="rect">
            <a:avLst/>
          </a:prstGeom>
          <a:noFill/>
          <a:ln>
            <a:noFill/>
          </a:ln>
        </p:spPr>
        <p:txBody>
          <a:bodyPr spcFirstLastPara="1" wrap="square" lIns="22658" tIns="11324" rIns="22658" bIns="11324"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321157CE-9947-4C41-8C36-F42F897DDF78}" type="datetimeFigureOut">
              <a:rPr lang="en-US" smtClean="0"/>
              <a:t>5/5/2026</a:t>
            </a:fld>
            <a:endParaRPr lang="en-US" dirty="0"/>
          </a:p>
        </p:txBody>
      </p:sp>
      <p:sp>
        <p:nvSpPr>
          <p:cNvPr id="19" name="Google Shape;19;p3"/>
          <p:cNvSpPr txBox="1">
            <a:spLocks noGrp="1"/>
          </p:cNvSpPr>
          <p:nvPr>
            <p:ph type="ftr" idx="11"/>
          </p:nvPr>
        </p:nvSpPr>
        <p:spPr>
          <a:xfrm>
            <a:off x="1157111" y="993180"/>
            <a:ext cx="1072444" cy="57051"/>
          </a:xfrm>
          <a:prstGeom prst="rect">
            <a:avLst/>
          </a:prstGeom>
          <a:noFill/>
          <a:ln>
            <a:noFill/>
          </a:ln>
        </p:spPr>
        <p:txBody>
          <a:bodyPr spcFirstLastPara="1" wrap="square" lIns="22658" tIns="11324" rIns="22658" bIns="11324"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0" name="Google Shape;20;p3"/>
          <p:cNvSpPr txBox="1">
            <a:spLocks noGrp="1"/>
          </p:cNvSpPr>
          <p:nvPr>
            <p:ph type="sldNum" idx="12"/>
          </p:nvPr>
        </p:nvSpPr>
        <p:spPr>
          <a:xfrm>
            <a:off x="2427111" y="993180"/>
            <a:ext cx="790222" cy="57051"/>
          </a:xfrm>
          <a:prstGeom prst="rect">
            <a:avLst/>
          </a:prstGeom>
          <a:noFill/>
          <a:ln>
            <a:noFill/>
          </a:ln>
        </p:spPr>
        <p:txBody>
          <a:bodyPr spcFirstLastPara="1" wrap="square" lIns="22658" tIns="11324" rIns="22658" bIns="11324"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CDD8238A-F77F-4E19-8900-1026788E43E9}" type="slidenum">
              <a:rPr lang="en-US" smtClean="0"/>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169333" y="42912"/>
            <a:ext cx="3048000" cy="178594"/>
          </a:xfrm>
          <a:prstGeom prst="rect">
            <a:avLst/>
          </a:prstGeom>
          <a:noFill/>
          <a:ln>
            <a:noFill/>
          </a:ln>
        </p:spPr>
        <p:txBody>
          <a:bodyPr spcFirstLastPara="1" wrap="square" lIns="22658" tIns="11324" rIns="22658" bIns="11324"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169333" y="250031"/>
            <a:ext cx="3048000" cy="707182"/>
          </a:xfrm>
          <a:prstGeom prst="rect">
            <a:avLst/>
          </a:prstGeom>
          <a:noFill/>
          <a:ln>
            <a:noFill/>
          </a:ln>
        </p:spPr>
        <p:txBody>
          <a:bodyPr spcFirstLastPara="1" wrap="square" lIns="22658" tIns="11324" rIns="22658" bIns="11324" anchor="t" anchorCtr="0">
            <a:normAutofit/>
          </a:bodyPr>
          <a:lstStyle>
            <a:lvl1pPr marL="113316" lvl="0" indent="-84987" algn="l">
              <a:spcBef>
                <a:spcPts val="89"/>
              </a:spcBef>
              <a:spcAft>
                <a:spcPts val="0"/>
              </a:spcAft>
              <a:buClr>
                <a:schemeClr val="dk1"/>
              </a:buClr>
              <a:buSzPts val="1800"/>
              <a:buChar char="•"/>
              <a:defRPr/>
            </a:lvl1pPr>
            <a:lvl2pPr marL="226627" lvl="1" indent="-84987" algn="l">
              <a:spcBef>
                <a:spcPts val="89"/>
              </a:spcBef>
              <a:spcAft>
                <a:spcPts val="0"/>
              </a:spcAft>
              <a:buClr>
                <a:schemeClr val="dk1"/>
              </a:buClr>
              <a:buSzPts val="1800"/>
              <a:buChar char="–"/>
              <a:defRPr/>
            </a:lvl2pPr>
            <a:lvl3pPr marL="339937" lvl="2" indent="-84987" algn="l">
              <a:spcBef>
                <a:spcPts val="89"/>
              </a:spcBef>
              <a:spcAft>
                <a:spcPts val="0"/>
              </a:spcAft>
              <a:buClr>
                <a:schemeClr val="dk1"/>
              </a:buClr>
              <a:buSzPts val="1800"/>
              <a:buChar char="•"/>
              <a:defRPr/>
            </a:lvl3pPr>
            <a:lvl4pPr marL="453252" lvl="3" indent="-84987" algn="l">
              <a:spcBef>
                <a:spcPts val="89"/>
              </a:spcBef>
              <a:spcAft>
                <a:spcPts val="0"/>
              </a:spcAft>
              <a:buClr>
                <a:schemeClr val="dk1"/>
              </a:buClr>
              <a:buSzPts val="1800"/>
              <a:buChar char="–"/>
              <a:defRPr/>
            </a:lvl4pPr>
            <a:lvl5pPr marL="566568" lvl="4" indent="-84987" algn="l">
              <a:spcBef>
                <a:spcPts val="89"/>
              </a:spcBef>
              <a:spcAft>
                <a:spcPts val="0"/>
              </a:spcAft>
              <a:buClr>
                <a:schemeClr val="dk1"/>
              </a:buClr>
              <a:buSzPts val="1800"/>
              <a:buChar char="»"/>
              <a:defRPr/>
            </a:lvl5pPr>
            <a:lvl6pPr marL="679879" lvl="5" indent="-84987" algn="l">
              <a:spcBef>
                <a:spcPts val="89"/>
              </a:spcBef>
              <a:spcAft>
                <a:spcPts val="0"/>
              </a:spcAft>
              <a:buClr>
                <a:schemeClr val="dk1"/>
              </a:buClr>
              <a:buSzPts val="1800"/>
              <a:buChar char="•"/>
              <a:defRPr/>
            </a:lvl6pPr>
            <a:lvl7pPr marL="793189" lvl="6" indent="-84987" algn="l">
              <a:spcBef>
                <a:spcPts val="89"/>
              </a:spcBef>
              <a:spcAft>
                <a:spcPts val="0"/>
              </a:spcAft>
              <a:buClr>
                <a:schemeClr val="dk1"/>
              </a:buClr>
              <a:buSzPts val="1800"/>
              <a:buChar char="•"/>
              <a:defRPr/>
            </a:lvl7pPr>
            <a:lvl8pPr marL="906505" lvl="7" indent="-84987" algn="l">
              <a:spcBef>
                <a:spcPts val="89"/>
              </a:spcBef>
              <a:spcAft>
                <a:spcPts val="0"/>
              </a:spcAft>
              <a:buClr>
                <a:schemeClr val="dk1"/>
              </a:buClr>
              <a:buSzPts val="1800"/>
              <a:buChar char="•"/>
              <a:defRPr/>
            </a:lvl8pPr>
            <a:lvl9pPr marL="1019820" lvl="8" indent="-84987" algn="l">
              <a:spcBef>
                <a:spcPts val="89"/>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169333" y="993180"/>
            <a:ext cx="790222" cy="57051"/>
          </a:xfrm>
          <a:prstGeom prst="rect">
            <a:avLst/>
          </a:prstGeom>
          <a:noFill/>
          <a:ln>
            <a:noFill/>
          </a:ln>
        </p:spPr>
        <p:txBody>
          <a:bodyPr spcFirstLastPara="1" wrap="square" lIns="22658" tIns="11324" rIns="22658" bIns="11324"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321157CE-9947-4C41-8C36-F42F897DDF78}" type="datetimeFigureOut">
              <a:rPr lang="en-US" smtClean="0"/>
              <a:t>5/5/2026</a:t>
            </a:fld>
            <a:endParaRPr lang="en-US" dirty="0"/>
          </a:p>
        </p:txBody>
      </p:sp>
      <p:sp>
        <p:nvSpPr>
          <p:cNvPr id="25" name="Google Shape;25;p4"/>
          <p:cNvSpPr txBox="1">
            <a:spLocks noGrp="1"/>
          </p:cNvSpPr>
          <p:nvPr>
            <p:ph type="ftr" idx="11"/>
          </p:nvPr>
        </p:nvSpPr>
        <p:spPr>
          <a:xfrm>
            <a:off x="1157111" y="993180"/>
            <a:ext cx="1072444" cy="57051"/>
          </a:xfrm>
          <a:prstGeom prst="rect">
            <a:avLst/>
          </a:prstGeom>
          <a:noFill/>
          <a:ln>
            <a:noFill/>
          </a:ln>
        </p:spPr>
        <p:txBody>
          <a:bodyPr spcFirstLastPara="1" wrap="square" lIns="22658" tIns="11324" rIns="22658" bIns="11324"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6" name="Google Shape;26;p4"/>
          <p:cNvSpPr txBox="1">
            <a:spLocks noGrp="1"/>
          </p:cNvSpPr>
          <p:nvPr>
            <p:ph type="sldNum" idx="12"/>
          </p:nvPr>
        </p:nvSpPr>
        <p:spPr>
          <a:xfrm>
            <a:off x="2427111" y="993180"/>
            <a:ext cx="790222" cy="57051"/>
          </a:xfrm>
          <a:prstGeom prst="rect">
            <a:avLst/>
          </a:prstGeom>
          <a:noFill/>
          <a:ln>
            <a:noFill/>
          </a:ln>
        </p:spPr>
        <p:txBody>
          <a:bodyPr spcFirstLastPara="1" wrap="square" lIns="22658" tIns="11324" rIns="22658" bIns="11324"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CDD8238A-F77F-4E19-8900-1026788E43E9}" type="slidenum">
              <a:rPr lang="en-US" smtClean="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267533" y="688578"/>
            <a:ext cx="2878667" cy="212824"/>
          </a:xfrm>
          <a:prstGeom prst="rect">
            <a:avLst/>
          </a:prstGeom>
          <a:noFill/>
          <a:ln>
            <a:noFill/>
          </a:ln>
        </p:spPr>
        <p:txBody>
          <a:bodyPr spcFirstLastPara="1" wrap="square" lIns="22658" tIns="11324" rIns="22658" bIns="11324" anchor="t" anchorCtr="0">
            <a:normAutofit/>
          </a:bodyPr>
          <a:lstStyle>
            <a:lvl1pPr lvl="0" algn="l">
              <a:spcBef>
                <a:spcPts val="0"/>
              </a:spcBef>
              <a:spcAft>
                <a:spcPts val="0"/>
              </a:spcAft>
              <a:buClr>
                <a:schemeClr val="dk1"/>
              </a:buClr>
              <a:buSzPts val="4000"/>
              <a:buFont typeface="Calibri"/>
              <a:buNone/>
              <a:defRPr sz="1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267533" y="454174"/>
            <a:ext cx="2878667" cy="234404"/>
          </a:xfrm>
          <a:prstGeom prst="rect">
            <a:avLst/>
          </a:prstGeom>
          <a:noFill/>
          <a:ln>
            <a:noFill/>
          </a:ln>
        </p:spPr>
        <p:txBody>
          <a:bodyPr spcFirstLastPara="1" wrap="square" lIns="22658" tIns="11324" rIns="22658" bIns="11324" anchor="b" anchorCtr="0">
            <a:normAutofit/>
          </a:bodyPr>
          <a:lstStyle>
            <a:lvl1pPr marL="113316" lvl="0" indent="-56653" algn="l">
              <a:spcBef>
                <a:spcPts val="99"/>
              </a:spcBef>
              <a:spcAft>
                <a:spcPts val="0"/>
              </a:spcAft>
              <a:buClr>
                <a:srgbClr val="888888"/>
              </a:buClr>
              <a:buSzPts val="2000"/>
              <a:buNone/>
              <a:defRPr sz="500">
                <a:solidFill>
                  <a:srgbClr val="888888"/>
                </a:solidFill>
              </a:defRPr>
            </a:lvl1pPr>
            <a:lvl2pPr marL="226627" lvl="1" indent="-56653" algn="l">
              <a:spcBef>
                <a:spcPts val="89"/>
              </a:spcBef>
              <a:spcAft>
                <a:spcPts val="0"/>
              </a:spcAft>
              <a:buClr>
                <a:srgbClr val="888888"/>
              </a:buClr>
              <a:buSzPts val="1800"/>
              <a:buNone/>
              <a:defRPr sz="400">
                <a:solidFill>
                  <a:srgbClr val="888888"/>
                </a:solidFill>
              </a:defRPr>
            </a:lvl2pPr>
            <a:lvl3pPr marL="339937" lvl="2" indent="-56653" algn="l">
              <a:spcBef>
                <a:spcPts val="79"/>
              </a:spcBef>
              <a:spcAft>
                <a:spcPts val="0"/>
              </a:spcAft>
              <a:buClr>
                <a:srgbClr val="888888"/>
              </a:buClr>
              <a:buSzPts val="1600"/>
              <a:buNone/>
              <a:defRPr sz="400">
                <a:solidFill>
                  <a:srgbClr val="888888"/>
                </a:solidFill>
              </a:defRPr>
            </a:lvl3pPr>
            <a:lvl4pPr marL="453252" lvl="3" indent="-56653" algn="l">
              <a:spcBef>
                <a:spcPts val="69"/>
              </a:spcBef>
              <a:spcAft>
                <a:spcPts val="0"/>
              </a:spcAft>
              <a:buClr>
                <a:srgbClr val="888888"/>
              </a:buClr>
              <a:buSzPts val="1400"/>
              <a:buNone/>
              <a:defRPr sz="300">
                <a:solidFill>
                  <a:srgbClr val="888888"/>
                </a:solidFill>
              </a:defRPr>
            </a:lvl4pPr>
            <a:lvl5pPr marL="566568" lvl="4" indent="-56653" algn="l">
              <a:spcBef>
                <a:spcPts val="69"/>
              </a:spcBef>
              <a:spcAft>
                <a:spcPts val="0"/>
              </a:spcAft>
              <a:buClr>
                <a:srgbClr val="888888"/>
              </a:buClr>
              <a:buSzPts val="1400"/>
              <a:buNone/>
              <a:defRPr sz="300">
                <a:solidFill>
                  <a:srgbClr val="888888"/>
                </a:solidFill>
              </a:defRPr>
            </a:lvl5pPr>
            <a:lvl6pPr marL="679879" lvl="5" indent="-56653" algn="l">
              <a:spcBef>
                <a:spcPts val="69"/>
              </a:spcBef>
              <a:spcAft>
                <a:spcPts val="0"/>
              </a:spcAft>
              <a:buClr>
                <a:srgbClr val="888888"/>
              </a:buClr>
              <a:buSzPts val="1400"/>
              <a:buNone/>
              <a:defRPr sz="300">
                <a:solidFill>
                  <a:srgbClr val="888888"/>
                </a:solidFill>
              </a:defRPr>
            </a:lvl6pPr>
            <a:lvl7pPr marL="793189" lvl="6" indent="-56653" algn="l">
              <a:spcBef>
                <a:spcPts val="69"/>
              </a:spcBef>
              <a:spcAft>
                <a:spcPts val="0"/>
              </a:spcAft>
              <a:buClr>
                <a:srgbClr val="888888"/>
              </a:buClr>
              <a:buSzPts val="1400"/>
              <a:buNone/>
              <a:defRPr sz="300">
                <a:solidFill>
                  <a:srgbClr val="888888"/>
                </a:solidFill>
              </a:defRPr>
            </a:lvl7pPr>
            <a:lvl8pPr marL="906505" lvl="7" indent="-56653" algn="l">
              <a:spcBef>
                <a:spcPts val="69"/>
              </a:spcBef>
              <a:spcAft>
                <a:spcPts val="0"/>
              </a:spcAft>
              <a:buClr>
                <a:srgbClr val="888888"/>
              </a:buClr>
              <a:buSzPts val="1400"/>
              <a:buNone/>
              <a:defRPr sz="300">
                <a:solidFill>
                  <a:srgbClr val="888888"/>
                </a:solidFill>
              </a:defRPr>
            </a:lvl8pPr>
            <a:lvl9pPr marL="1019820" lvl="8" indent="-56653" algn="l">
              <a:spcBef>
                <a:spcPts val="69"/>
              </a:spcBef>
              <a:spcAft>
                <a:spcPts val="0"/>
              </a:spcAft>
              <a:buClr>
                <a:srgbClr val="888888"/>
              </a:buClr>
              <a:buSzPts val="1400"/>
              <a:buNone/>
              <a:defRPr sz="300">
                <a:solidFill>
                  <a:srgbClr val="888888"/>
                </a:solidFill>
              </a:defRPr>
            </a:lvl9pPr>
          </a:lstStyle>
          <a:p>
            <a:endParaRPr/>
          </a:p>
        </p:txBody>
      </p:sp>
      <p:sp>
        <p:nvSpPr>
          <p:cNvPr id="30" name="Google Shape;30;p5"/>
          <p:cNvSpPr txBox="1">
            <a:spLocks noGrp="1"/>
          </p:cNvSpPr>
          <p:nvPr>
            <p:ph type="dt" idx="10"/>
          </p:nvPr>
        </p:nvSpPr>
        <p:spPr>
          <a:xfrm>
            <a:off x="169333" y="993180"/>
            <a:ext cx="790222" cy="57051"/>
          </a:xfrm>
          <a:prstGeom prst="rect">
            <a:avLst/>
          </a:prstGeom>
          <a:noFill/>
          <a:ln>
            <a:noFill/>
          </a:ln>
        </p:spPr>
        <p:txBody>
          <a:bodyPr spcFirstLastPara="1" wrap="square" lIns="22658" tIns="11324" rIns="22658" bIns="11324"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321157CE-9947-4C41-8C36-F42F897DDF78}" type="datetimeFigureOut">
              <a:rPr lang="en-US" smtClean="0"/>
              <a:t>5/5/2026</a:t>
            </a:fld>
            <a:endParaRPr lang="en-US" dirty="0"/>
          </a:p>
        </p:txBody>
      </p:sp>
      <p:sp>
        <p:nvSpPr>
          <p:cNvPr id="31" name="Google Shape;31;p5"/>
          <p:cNvSpPr txBox="1">
            <a:spLocks noGrp="1"/>
          </p:cNvSpPr>
          <p:nvPr>
            <p:ph type="ftr" idx="11"/>
          </p:nvPr>
        </p:nvSpPr>
        <p:spPr>
          <a:xfrm>
            <a:off x="1157111" y="993180"/>
            <a:ext cx="1072444" cy="57051"/>
          </a:xfrm>
          <a:prstGeom prst="rect">
            <a:avLst/>
          </a:prstGeom>
          <a:noFill/>
          <a:ln>
            <a:noFill/>
          </a:ln>
        </p:spPr>
        <p:txBody>
          <a:bodyPr spcFirstLastPara="1" wrap="square" lIns="22658" tIns="11324" rIns="22658" bIns="11324"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2" name="Google Shape;32;p5"/>
          <p:cNvSpPr txBox="1">
            <a:spLocks noGrp="1"/>
          </p:cNvSpPr>
          <p:nvPr>
            <p:ph type="sldNum" idx="12"/>
          </p:nvPr>
        </p:nvSpPr>
        <p:spPr>
          <a:xfrm>
            <a:off x="2427111" y="993180"/>
            <a:ext cx="790222" cy="57051"/>
          </a:xfrm>
          <a:prstGeom prst="rect">
            <a:avLst/>
          </a:prstGeom>
          <a:noFill/>
          <a:ln>
            <a:noFill/>
          </a:ln>
        </p:spPr>
        <p:txBody>
          <a:bodyPr spcFirstLastPara="1" wrap="square" lIns="22658" tIns="11324" rIns="22658" bIns="11324"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CDD8238A-F77F-4E19-8900-1026788E43E9}" type="slidenum">
              <a:rPr lang="en-US" smtClean="0"/>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169333" y="42912"/>
            <a:ext cx="3048000" cy="178594"/>
          </a:xfrm>
          <a:prstGeom prst="rect">
            <a:avLst/>
          </a:prstGeom>
          <a:noFill/>
          <a:ln>
            <a:noFill/>
          </a:ln>
        </p:spPr>
        <p:txBody>
          <a:bodyPr spcFirstLastPara="1" wrap="square" lIns="22658" tIns="11324" rIns="22658" bIns="11324"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169333" y="250031"/>
            <a:ext cx="1495778" cy="707182"/>
          </a:xfrm>
          <a:prstGeom prst="rect">
            <a:avLst/>
          </a:prstGeom>
          <a:noFill/>
          <a:ln>
            <a:noFill/>
          </a:ln>
        </p:spPr>
        <p:txBody>
          <a:bodyPr spcFirstLastPara="1" wrap="square" lIns="22658" tIns="11324" rIns="22658" bIns="11324" anchor="t" anchorCtr="0">
            <a:normAutofit/>
          </a:bodyPr>
          <a:lstStyle>
            <a:lvl1pPr marL="113316" lvl="0" indent="-100725" algn="l">
              <a:spcBef>
                <a:spcPts val="139"/>
              </a:spcBef>
              <a:spcAft>
                <a:spcPts val="0"/>
              </a:spcAft>
              <a:buClr>
                <a:schemeClr val="dk1"/>
              </a:buClr>
              <a:buSzPts val="2800"/>
              <a:buChar char="•"/>
              <a:defRPr sz="700"/>
            </a:lvl1pPr>
            <a:lvl2pPr marL="226627" lvl="1" indent="-94428" algn="l">
              <a:spcBef>
                <a:spcPts val="119"/>
              </a:spcBef>
              <a:spcAft>
                <a:spcPts val="0"/>
              </a:spcAft>
              <a:buClr>
                <a:schemeClr val="dk1"/>
              </a:buClr>
              <a:buSzPts val="2400"/>
              <a:buChar char="–"/>
              <a:defRPr sz="600"/>
            </a:lvl2pPr>
            <a:lvl3pPr marL="339937" lvl="2" indent="-88129" algn="l">
              <a:spcBef>
                <a:spcPts val="99"/>
              </a:spcBef>
              <a:spcAft>
                <a:spcPts val="0"/>
              </a:spcAft>
              <a:buClr>
                <a:schemeClr val="dk1"/>
              </a:buClr>
              <a:buSzPts val="2000"/>
              <a:buChar char="•"/>
              <a:defRPr sz="500"/>
            </a:lvl3pPr>
            <a:lvl4pPr marL="453252" lvl="3" indent="-84987" algn="l">
              <a:spcBef>
                <a:spcPts val="89"/>
              </a:spcBef>
              <a:spcAft>
                <a:spcPts val="0"/>
              </a:spcAft>
              <a:buClr>
                <a:schemeClr val="dk1"/>
              </a:buClr>
              <a:buSzPts val="1800"/>
              <a:buChar char="–"/>
              <a:defRPr sz="400"/>
            </a:lvl4pPr>
            <a:lvl5pPr marL="566568" lvl="4" indent="-84987" algn="l">
              <a:spcBef>
                <a:spcPts val="89"/>
              </a:spcBef>
              <a:spcAft>
                <a:spcPts val="0"/>
              </a:spcAft>
              <a:buClr>
                <a:schemeClr val="dk1"/>
              </a:buClr>
              <a:buSzPts val="1800"/>
              <a:buChar char="»"/>
              <a:defRPr sz="400"/>
            </a:lvl5pPr>
            <a:lvl6pPr marL="679879" lvl="5" indent="-84987" algn="l">
              <a:spcBef>
                <a:spcPts val="89"/>
              </a:spcBef>
              <a:spcAft>
                <a:spcPts val="0"/>
              </a:spcAft>
              <a:buClr>
                <a:schemeClr val="dk1"/>
              </a:buClr>
              <a:buSzPts val="1800"/>
              <a:buChar char="•"/>
              <a:defRPr sz="400"/>
            </a:lvl6pPr>
            <a:lvl7pPr marL="793189" lvl="6" indent="-84987" algn="l">
              <a:spcBef>
                <a:spcPts val="89"/>
              </a:spcBef>
              <a:spcAft>
                <a:spcPts val="0"/>
              </a:spcAft>
              <a:buClr>
                <a:schemeClr val="dk1"/>
              </a:buClr>
              <a:buSzPts val="1800"/>
              <a:buChar char="•"/>
              <a:defRPr sz="400"/>
            </a:lvl7pPr>
            <a:lvl8pPr marL="906505" lvl="7" indent="-84987" algn="l">
              <a:spcBef>
                <a:spcPts val="89"/>
              </a:spcBef>
              <a:spcAft>
                <a:spcPts val="0"/>
              </a:spcAft>
              <a:buClr>
                <a:schemeClr val="dk1"/>
              </a:buClr>
              <a:buSzPts val="1800"/>
              <a:buChar char="•"/>
              <a:defRPr sz="400"/>
            </a:lvl8pPr>
            <a:lvl9pPr marL="1019820" lvl="8" indent="-84987" algn="l">
              <a:spcBef>
                <a:spcPts val="89"/>
              </a:spcBef>
              <a:spcAft>
                <a:spcPts val="0"/>
              </a:spcAft>
              <a:buClr>
                <a:schemeClr val="dk1"/>
              </a:buClr>
              <a:buSzPts val="1800"/>
              <a:buChar char="•"/>
              <a:defRPr sz="400"/>
            </a:lvl9pPr>
          </a:lstStyle>
          <a:p>
            <a:endParaRPr/>
          </a:p>
        </p:txBody>
      </p:sp>
      <p:sp>
        <p:nvSpPr>
          <p:cNvPr id="36" name="Google Shape;36;p6"/>
          <p:cNvSpPr txBox="1">
            <a:spLocks noGrp="1"/>
          </p:cNvSpPr>
          <p:nvPr>
            <p:ph type="body" idx="2"/>
          </p:nvPr>
        </p:nvSpPr>
        <p:spPr>
          <a:xfrm>
            <a:off x="1721555" y="250031"/>
            <a:ext cx="1495778" cy="707182"/>
          </a:xfrm>
          <a:prstGeom prst="rect">
            <a:avLst/>
          </a:prstGeom>
          <a:noFill/>
          <a:ln>
            <a:noFill/>
          </a:ln>
        </p:spPr>
        <p:txBody>
          <a:bodyPr spcFirstLastPara="1" wrap="square" lIns="22658" tIns="11324" rIns="22658" bIns="11324" anchor="t" anchorCtr="0">
            <a:normAutofit/>
          </a:bodyPr>
          <a:lstStyle>
            <a:lvl1pPr marL="113316" lvl="0" indent="-100725" algn="l">
              <a:spcBef>
                <a:spcPts val="139"/>
              </a:spcBef>
              <a:spcAft>
                <a:spcPts val="0"/>
              </a:spcAft>
              <a:buClr>
                <a:schemeClr val="dk1"/>
              </a:buClr>
              <a:buSzPts val="2800"/>
              <a:buChar char="•"/>
              <a:defRPr sz="700"/>
            </a:lvl1pPr>
            <a:lvl2pPr marL="226627" lvl="1" indent="-94428" algn="l">
              <a:spcBef>
                <a:spcPts val="119"/>
              </a:spcBef>
              <a:spcAft>
                <a:spcPts val="0"/>
              </a:spcAft>
              <a:buClr>
                <a:schemeClr val="dk1"/>
              </a:buClr>
              <a:buSzPts val="2400"/>
              <a:buChar char="–"/>
              <a:defRPr sz="600"/>
            </a:lvl2pPr>
            <a:lvl3pPr marL="339937" lvl="2" indent="-88129" algn="l">
              <a:spcBef>
                <a:spcPts val="99"/>
              </a:spcBef>
              <a:spcAft>
                <a:spcPts val="0"/>
              </a:spcAft>
              <a:buClr>
                <a:schemeClr val="dk1"/>
              </a:buClr>
              <a:buSzPts val="2000"/>
              <a:buChar char="•"/>
              <a:defRPr sz="500"/>
            </a:lvl3pPr>
            <a:lvl4pPr marL="453252" lvl="3" indent="-84987" algn="l">
              <a:spcBef>
                <a:spcPts val="89"/>
              </a:spcBef>
              <a:spcAft>
                <a:spcPts val="0"/>
              </a:spcAft>
              <a:buClr>
                <a:schemeClr val="dk1"/>
              </a:buClr>
              <a:buSzPts val="1800"/>
              <a:buChar char="–"/>
              <a:defRPr sz="400"/>
            </a:lvl4pPr>
            <a:lvl5pPr marL="566568" lvl="4" indent="-84987" algn="l">
              <a:spcBef>
                <a:spcPts val="89"/>
              </a:spcBef>
              <a:spcAft>
                <a:spcPts val="0"/>
              </a:spcAft>
              <a:buClr>
                <a:schemeClr val="dk1"/>
              </a:buClr>
              <a:buSzPts val="1800"/>
              <a:buChar char="»"/>
              <a:defRPr sz="400"/>
            </a:lvl5pPr>
            <a:lvl6pPr marL="679879" lvl="5" indent="-84987" algn="l">
              <a:spcBef>
                <a:spcPts val="89"/>
              </a:spcBef>
              <a:spcAft>
                <a:spcPts val="0"/>
              </a:spcAft>
              <a:buClr>
                <a:schemeClr val="dk1"/>
              </a:buClr>
              <a:buSzPts val="1800"/>
              <a:buChar char="•"/>
              <a:defRPr sz="400"/>
            </a:lvl6pPr>
            <a:lvl7pPr marL="793189" lvl="6" indent="-84987" algn="l">
              <a:spcBef>
                <a:spcPts val="89"/>
              </a:spcBef>
              <a:spcAft>
                <a:spcPts val="0"/>
              </a:spcAft>
              <a:buClr>
                <a:schemeClr val="dk1"/>
              </a:buClr>
              <a:buSzPts val="1800"/>
              <a:buChar char="•"/>
              <a:defRPr sz="400"/>
            </a:lvl7pPr>
            <a:lvl8pPr marL="906505" lvl="7" indent="-84987" algn="l">
              <a:spcBef>
                <a:spcPts val="89"/>
              </a:spcBef>
              <a:spcAft>
                <a:spcPts val="0"/>
              </a:spcAft>
              <a:buClr>
                <a:schemeClr val="dk1"/>
              </a:buClr>
              <a:buSzPts val="1800"/>
              <a:buChar char="•"/>
              <a:defRPr sz="400"/>
            </a:lvl8pPr>
            <a:lvl9pPr marL="1019820" lvl="8" indent="-84987" algn="l">
              <a:spcBef>
                <a:spcPts val="89"/>
              </a:spcBef>
              <a:spcAft>
                <a:spcPts val="0"/>
              </a:spcAft>
              <a:buClr>
                <a:schemeClr val="dk1"/>
              </a:buClr>
              <a:buSzPts val="1800"/>
              <a:buChar char="•"/>
              <a:defRPr sz="400"/>
            </a:lvl9pPr>
          </a:lstStyle>
          <a:p>
            <a:endParaRPr/>
          </a:p>
        </p:txBody>
      </p:sp>
      <p:sp>
        <p:nvSpPr>
          <p:cNvPr id="37" name="Google Shape;37;p6"/>
          <p:cNvSpPr txBox="1">
            <a:spLocks noGrp="1"/>
          </p:cNvSpPr>
          <p:nvPr>
            <p:ph type="dt" idx="10"/>
          </p:nvPr>
        </p:nvSpPr>
        <p:spPr>
          <a:xfrm>
            <a:off x="169333" y="993180"/>
            <a:ext cx="790222" cy="57051"/>
          </a:xfrm>
          <a:prstGeom prst="rect">
            <a:avLst/>
          </a:prstGeom>
          <a:noFill/>
          <a:ln>
            <a:noFill/>
          </a:ln>
        </p:spPr>
        <p:txBody>
          <a:bodyPr spcFirstLastPara="1" wrap="square" lIns="22658" tIns="11324" rIns="22658" bIns="11324"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321157CE-9947-4C41-8C36-F42F897DDF78}" type="datetimeFigureOut">
              <a:rPr lang="en-US" smtClean="0"/>
              <a:t>5/5/2026</a:t>
            </a:fld>
            <a:endParaRPr lang="en-US" dirty="0"/>
          </a:p>
        </p:txBody>
      </p:sp>
      <p:sp>
        <p:nvSpPr>
          <p:cNvPr id="38" name="Google Shape;38;p6"/>
          <p:cNvSpPr txBox="1">
            <a:spLocks noGrp="1"/>
          </p:cNvSpPr>
          <p:nvPr>
            <p:ph type="ftr" idx="11"/>
          </p:nvPr>
        </p:nvSpPr>
        <p:spPr>
          <a:xfrm>
            <a:off x="1157111" y="993180"/>
            <a:ext cx="1072444" cy="57051"/>
          </a:xfrm>
          <a:prstGeom prst="rect">
            <a:avLst/>
          </a:prstGeom>
          <a:noFill/>
          <a:ln>
            <a:noFill/>
          </a:ln>
        </p:spPr>
        <p:txBody>
          <a:bodyPr spcFirstLastPara="1" wrap="square" lIns="22658" tIns="11324" rIns="22658" bIns="11324"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9" name="Google Shape;39;p6"/>
          <p:cNvSpPr txBox="1">
            <a:spLocks noGrp="1"/>
          </p:cNvSpPr>
          <p:nvPr>
            <p:ph type="sldNum" idx="12"/>
          </p:nvPr>
        </p:nvSpPr>
        <p:spPr>
          <a:xfrm>
            <a:off x="2427111" y="993180"/>
            <a:ext cx="790222" cy="57051"/>
          </a:xfrm>
          <a:prstGeom prst="rect">
            <a:avLst/>
          </a:prstGeom>
          <a:noFill/>
          <a:ln>
            <a:noFill/>
          </a:ln>
        </p:spPr>
        <p:txBody>
          <a:bodyPr spcFirstLastPara="1" wrap="square" lIns="22658" tIns="11324" rIns="22658" bIns="11324"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CDD8238A-F77F-4E19-8900-1026788E43E9}" type="slidenum">
              <a:rPr lang="en-US" smtClean="0"/>
              <a:t>‹Nº›</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169333" y="42912"/>
            <a:ext cx="3048000" cy="178594"/>
          </a:xfrm>
          <a:prstGeom prst="rect">
            <a:avLst/>
          </a:prstGeom>
          <a:noFill/>
          <a:ln>
            <a:noFill/>
          </a:ln>
        </p:spPr>
        <p:txBody>
          <a:bodyPr spcFirstLastPara="1" wrap="square" lIns="22658" tIns="11324" rIns="22658" bIns="11324"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169333" y="239871"/>
            <a:ext cx="1496366" cy="99963"/>
          </a:xfrm>
          <a:prstGeom prst="rect">
            <a:avLst/>
          </a:prstGeom>
          <a:noFill/>
          <a:ln>
            <a:noFill/>
          </a:ln>
        </p:spPr>
        <p:txBody>
          <a:bodyPr spcFirstLastPara="1" wrap="square" lIns="22658" tIns="11324" rIns="22658" bIns="11324" anchor="b" anchorCtr="0">
            <a:normAutofit/>
          </a:bodyPr>
          <a:lstStyle>
            <a:lvl1pPr marL="113316" lvl="0" indent="-56653" algn="l">
              <a:spcBef>
                <a:spcPts val="119"/>
              </a:spcBef>
              <a:spcAft>
                <a:spcPts val="0"/>
              </a:spcAft>
              <a:buClr>
                <a:schemeClr val="dk1"/>
              </a:buClr>
              <a:buSzPts val="2400"/>
              <a:buNone/>
              <a:defRPr sz="600" b="1"/>
            </a:lvl1pPr>
            <a:lvl2pPr marL="226627" lvl="1" indent="-56653" algn="l">
              <a:spcBef>
                <a:spcPts val="99"/>
              </a:spcBef>
              <a:spcAft>
                <a:spcPts val="0"/>
              </a:spcAft>
              <a:buClr>
                <a:schemeClr val="dk1"/>
              </a:buClr>
              <a:buSzPts val="2000"/>
              <a:buNone/>
              <a:defRPr sz="500" b="1"/>
            </a:lvl2pPr>
            <a:lvl3pPr marL="339937" lvl="2" indent="-56653" algn="l">
              <a:spcBef>
                <a:spcPts val="89"/>
              </a:spcBef>
              <a:spcAft>
                <a:spcPts val="0"/>
              </a:spcAft>
              <a:buClr>
                <a:schemeClr val="dk1"/>
              </a:buClr>
              <a:buSzPts val="1800"/>
              <a:buNone/>
              <a:defRPr sz="400" b="1"/>
            </a:lvl3pPr>
            <a:lvl4pPr marL="453252" lvl="3" indent="-56653" algn="l">
              <a:spcBef>
                <a:spcPts val="79"/>
              </a:spcBef>
              <a:spcAft>
                <a:spcPts val="0"/>
              </a:spcAft>
              <a:buClr>
                <a:schemeClr val="dk1"/>
              </a:buClr>
              <a:buSzPts val="1600"/>
              <a:buNone/>
              <a:defRPr sz="400" b="1"/>
            </a:lvl4pPr>
            <a:lvl5pPr marL="566568" lvl="4" indent="-56653" algn="l">
              <a:spcBef>
                <a:spcPts val="79"/>
              </a:spcBef>
              <a:spcAft>
                <a:spcPts val="0"/>
              </a:spcAft>
              <a:buClr>
                <a:schemeClr val="dk1"/>
              </a:buClr>
              <a:buSzPts val="1600"/>
              <a:buNone/>
              <a:defRPr sz="400" b="1"/>
            </a:lvl5pPr>
            <a:lvl6pPr marL="679879" lvl="5" indent="-56653" algn="l">
              <a:spcBef>
                <a:spcPts val="79"/>
              </a:spcBef>
              <a:spcAft>
                <a:spcPts val="0"/>
              </a:spcAft>
              <a:buClr>
                <a:schemeClr val="dk1"/>
              </a:buClr>
              <a:buSzPts val="1600"/>
              <a:buNone/>
              <a:defRPr sz="400" b="1"/>
            </a:lvl6pPr>
            <a:lvl7pPr marL="793189" lvl="6" indent="-56653" algn="l">
              <a:spcBef>
                <a:spcPts val="79"/>
              </a:spcBef>
              <a:spcAft>
                <a:spcPts val="0"/>
              </a:spcAft>
              <a:buClr>
                <a:schemeClr val="dk1"/>
              </a:buClr>
              <a:buSzPts val="1600"/>
              <a:buNone/>
              <a:defRPr sz="400" b="1"/>
            </a:lvl7pPr>
            <a:lvl8pPr marL="906505" lvl="7" indent="-56653" algn="l">
              <a:spcBef>
                <a:spcPts val="79"/>
              </a:spcBef>
              <a:spcAft>
                <a:spcPts val="0"/>
              </a:spcAft>
              <a:buClr>
                <a:schemeClr val="dk1"/>
              </a:buClr>
              <a:buSzPts val="1600"/>
              <a:buNone/>
              <a:defRPr sz="400" b="1"/>
            </a:lvl8pPr>
            <a:lvl9pPr marL="1019820" lvl="8" indent="-56653" algn="l">
              <a:spcBef>
                <a:spcPts val="79"/>
              </a:spcBef>
              <a:spcAft>
                <a:spcPts val="0"/>
              </a:spcAft>
              <a:buClr>
                <a:schemeClr val="dk1"/>
              </a:buClr>
              <a:buSzPts val="1600"/>
              <a:buNone/>
              <a:defRPr sz="400" b="1"/>
            </a:lvl9pPr>
          </a:lstStyle>
          <a:p>
            <a:endParaRPr/>
          </a:p>
        </p:txBody>
      </p:sp>
      <p:sp>
        <p:nvSpPr>
          <p:cNvPr id="43" name="Google Shape;43;p7"/>
          <p:cNvSpPr txBox="1">
            <a:spLocks noGrp="1"/>
          </p:cNvSpPr>
          <p:nvPr>
            <p:ph type="body" idx="2"/>
          </p:nvPr>
        </p:nvSpPr>
        <p:spPr>
          <a:xfrm>
            <a:off x="169333" y="339826"/>
            <a:ext cx="1496366" cy="617389"/>
          </a:xfrm>
          <a:prstGeom prst="rect">
            <a:avLst/>
          </a:prstGeom>
          <a:noFill/>
          <a:ln>
            <a:noFill/>
          </a:ln>
        </p:spPr>
        <p:txBody>
          <a:bodyPr spcFirstLastPara="1" wrap="square" lIns="22658" tIns="11324" rIns="22658" bIns="11324" anchor="t" anchorCtr="0">
            <a:normAutofit/>
          </a:bodyPr>
          <a:lstStyle>
            <a:lvl1pPr marL="113316" lvl="0" indent="-94428" algn="l">
              <a:spcBef>
                <a:spcPts val="119"/>
              </a:spcBef>
              <a:spcAft>
                <a:spcPts val="0"/>
              </a:spcAft>
              <a:buClr>
                <a:schemeClr val="dk1"/>
              </a:buClr>
              <a:buSzPts val="2400"/>
              <a:buChar char="•"/>
              <a:defRPr sz="600"/>
            </a:lvl1pPr>
            <a:lvl2pPr marL="226627" lvl="1" indent="-88129" algn="l">
              <a:spcBef>
                <a:spcPts val="99"/>
              </a:spcBef>
              <a:spcAft>
                <a:spcPts val="0"/>
              </a:spcAft>
              <a:buClr>
                <a:schemeClr val="dk1"/>
              </a:buClr>
              <a:buSzPts val="2000"/>
              <a:buChar char="–"/>
              <a:defRPr sz="500"/>
            </a:lvl2pPr>
            <a:lvl3pPr marL="339937" lvl="2" indent="-84987" algn="l">
              <a:spcBef>
                <a:spcPts val="89"/>
              </a:spcBef>
              <a:spcAft>
                <a:spcPts val="0"/>
              </a:spcAft>
              <a:buClr>
                <a:schemeClr val="dk1"/>
              </a:buClr>
              <a:buSzPts val="1800"/>
              <a:buChar char="•"/>
              <a:defRPr sz="400"/>
            </a:lvl3pPr>
            <a:lvl4pPr marL="453252" lvl="3" indent="-81840" algn="l">
              <a:spcBef>
                <a:spcPts val="79"/>
              </a:spcBef>
              <a:spcAft>
                <a:spcPts val="0"/>
              </a:spcAft>
              <a:buClr>
                <a:schemeClr val="dk1"/>
              </a:buClr>
              <a:buSzPts val="1600"/>
              <a:buChar char="–"/>
              <a:defRPr sz="400"/>
            </a:lvl4pPr>
            <a:lvl5pPr marL="566568" lvl="4" indent="-81840" algn="l">
              <a:spcBef>
                <a:spcPts val="79"/>
              </a:spcBef>
              <a:spcAft>
                <a:spcPts val="0"/>
              </a:spcAft>
              <a:buClr>
                <a:schemeClr val="dk1"/>
              </a:buClr>
              <a:buSzPts val="1600"/>
              <a:buChar char="»"/>
              <a:defRPr sz="400"/>
            </a:lvl5pPr>
            <a:lvl6pPr marL="679879" lvl="5" indent="-81840" algn="l">
              <a:spcBef>
                <a:spcPts val="79"/>
              </a:spcBef>
              <a:spcAft>
                <a:spcPts val="0"/>
              </a:spcAft>
              <a:buClr>
                <a:schemeClr val="dk1"/>
              </a:buClr>
              <a:buSzPts val="1600"/>
              <a:buChar char="•"/>
              <a:defRPr sz="400"/>
            </a:lvl6pPr>
            <a:lvl7pPr marL="793189" lvl="6" indent="-81840" algn="l">
              <a:spcBef>
                <a:spcPts val="79"/>
              </a:spcBef>
              <a:spcAft>
                <a:spcPts val="0"/>
              </a:spcAft>
              <a:buClr>
                <a:schemeClr val="dk1"/>
              </a:buClr>
              <a:buSzPts val="1600"/>
              <a:buChar char="•"/>
              <a:defRPr sz="400"/>
            </a:lvl7pPr>
            <a:lvl8pPr marL="906505" lvl="7" indent="-81840" algn="l">
              <a:spcBef>
                <a:spcPts val="79"/>
              </a:spcBef>
              <a:spcAft>
                <a:spcPts val="0"/>
              </a:spcAft>
              <a:buClr>
                <a:schemeClr val="dk1"/>
              </a:buClr>
              <a:buSzPts val="1600"/>
              <a:buChar char="•"/>
              <a:defRPr sz="400"/>
            </a:lvl8pPr>
            <a:lvl9pPr marL="1019820" lvl="8" indent="-81840" algn="l">
              <a:spcBef>
                <a:spcPts val="79"/>
              </a:spcBef>
              <a:spcAft>
                <a:spcPts val="0"/>
              </a:spcAft>
              <a:buClr>
                <a:schemeClr val="dk1"/>
              </a:buClr>
              <a:buSzPts val="1600"/>
              <a:buChar char="•"/>
              <a:defRPr sz="400"/>
            </a:lvl9pPr>
          </a:lstStyle>
          <a:p>
            <a:endParaRPr/>
          </a:p>
        </p:txBody>
      </p:sp>
      <p:sp>
        <p:nvSpPr>
          <p:cNvPr id="44" name="Google Shape;44;p7"/>
          <p:cNvSpPr txBox="1">
            <a:spLocks noGrp="1"/>
          </p:cNvSpPr>
          <p:nvPr>
            <p:ph type="body" idx="3"/>
          </p:nvPr>
        </p:nvSpPr>
        <p:spPr>
          <a:xfrm>
            <a:off x="1720380" y="239871"/>
            <a:ext cx="1496954" cy="99963"/>
          </a:xfrm>
          <a:prstGeom prst="rect">
            <a:avLst/>
          </a:prstGeom>
          <a:noFill/>
          <a:ln>
            <a:noFill/>
          </a:ln>
        </p:spPr>
        <p:txBody>
          <a:bodyPr spcFirstLastPara="1" wrap="square" lIns="22658" tIns="11324" rIns="22658" bIns="11324" anchor="b" anchorCtr="0">
            <a:normAutofit/>
          </a:bodyPr>
          <a:lstStyle>
            <a:lvl1pPr marL="113316" lvl="0" indent="-56653" algn="l">
              <a:spcBef>
                <a:spcPts val="119"/>
              </a:spcBef>
              <a:spcAft>
                <a:spcPts val="0"/>
              </a:spcAft>
              <a:buClr>
                <a:schemeClr val="dk1"/>
              </a:buClr>
              <a:buSzPts val="2400"/>
              <a:buNone/>
              <a:defRPr sz="600" b="1"/>
            </a:lvl1pPr>
            <a:lvl2pPr marL="226627" lvl="1" indent="-56653" algn="l">
              <a:spcBef>
                <a:spcPts val="99"/>
              </a:spcBef>
              <a:spcAft>
                <a:spcPts val="0"/>
              </a:spcAft>
              <a:buClr>
                <a:schemeClr val="dk1"/>
              </a:buClr>
              <a:buSzPts val="2000"/>
              <a:buNone/>
              <a:defRPr sz="500" b="1"/>
            </a:lvl2pPr>
            <a:lvl3pPr marL="339937" lvl="2" indent="-56653" algn="l">
              <a:spcBef>
                <a:spcPts val="89"/>
              </a:spcBef>
              <a:spcAft>
                <a:spcPts val="0"/>
              </a:spcAft>
              <a:buClr>
                <a:schemeClr val="dk1"/>
              </a:buClr>
              <a:buSzPts val="1800"/>
              <a:buNone/>
              <a:defRPr sz="400" b="1"/>
            </a:lvl3pPr>
            <a:lvl4pPr marL="453252" lvl="3" indent="-56653" algn="l">
              <a:spcBef>
                <a:spcPts val="79"/>
              </a:spcBef>
              <a:spcAft>
                <a:spcPts val="0"/>
              </a:spcAft>
              <a:buClr>
                <a:schemeClr val="dk1"/>
              </a:buClr>
              <a:buSzPts val="1600"/>
              <a:buNone/>
              <a:defRPr sz="400" b="1"/>
            </a:lvl4pPr>
            <a:lvl5pPr marL="566568" lvl="4" indent="-56653" algn="l">
              <a:spcBef>
                <a:spcPts val="79"/>
              </a:spcBef>
              <a:spcAft>
                <a:spcPts val="0"/>
              </a:spcAft>
              <a:buClr>
                <a:schemeClr val="dk1"/>
              </a:buClr>
              <a:buSzPts val="1600"/>
              <a:buNone/>
              <a:defRPr sz="400" b="1"/>
            </a:lvl5pPr>
            <a:lvl6pPr marL="679879" lvl="5" indent="-56653" algn="l">
              <a:spcBef>
                <a:spcPts val="79"/>
              </a:spcBef>
              <a:spcAft>
                <a:spcPts val="0"/>
              </a:spcAft>
              <a:buClr>
                <a:schemeClr val="dk1"/>
              </a:buClr>
              <a:buSzPts val="1600"/>
              <a:buNone/>
              <a:defRPr sz="400" b="1"/>
            </a:lvl6pPr>
            <a:lvl7pPr marL="793189" lvl="6" indent="-56653" algn="l">
              <a:spcBef>
                <a:spcPts val="79"/>
              </a:spcBef>
              <a:spcAft>
                <a:spcPts val="0"/>
              </a:spcAft>
              <a:buClr>
                <a:schemeClr val="dk1"/>
              </a:buClr>
              <a:buSzPts val="1600"/>
              <a:buNone/>
              <a:defRPr sz="400" b="1"/>
            </a:lvl7pPr>
            <a:lvl8pPr marL="906505" lvl="7" indent="-56653" algn="l">
              <a:spcBef>
                <a:spcPts val="79"/>
              </a:spcBef>
              <a:spcAft>
                <a:spcPts val="0"/>
              </a:spcAft>
              <a:buClr>
                <a:schemeClr val="dk1"/>
              </a:buClr>
              <a:buSzPts val="1600"/>
              <a:buNone/>
              <a:defRPr sz="400" b="1"/>
            </a:lvl8pPr>
            <a:lvl9pPr marL="1019820" lvl="8" indent="-56653" algn="l">
              <a:spcBef>
                <a:spcPts val="79"/>
              </a:spcBef>
              <a:spcAft>
                <a:spcPts val="0"/>
              </a:spcAft>
              <a:buClr>
                <a:schemeClr val="dk1"/>
              </a:buClr>
              <a:buSzPts val="1600"/>
              <a:buNone/>
              <a:defRPr sz="400" b="1"/>
            </a:lvl9pPr>
          </a:lstStyle>
          <a:p>
            <a:endParaRPr/>
          </a:p>
        </p:txBody>
      </p:sp>
      <p:sp>
        <p:nvSpPr>
          <p:cNvPr id="45" name="Google Shape;45;p7"/>
          <p:cNvSpPr txBox="1">
            <a:spLocks noGrp="1"/>
          </p:cNvSpPr>
          <p:nvPr>
            <p:ph type="body" idx="4"/>
          </p:nvPr>
        </p:nvSpPr>
        <p:spPr>
          <a:xfrm>
            <a:off x="1720380" y="339826"/>
            <a:ext cx="1496954" cy="617389"/>
          </a:xfrm>
          <a:prstGeom prst="rect">
            <a:avLst/>
          </a:prstGeom>
          <a:noFill/>
          <a:ln>
            <a:noFill/>
          </a:ln>
        </p:spPr>
        <p:txBody>
          <a:bodyPr spcFirstLastPara="1" wrap="square" lIns="22658" tIns="11324" rIns="22658" bIns="11324" anchor="t" anchorCtr="0">
            <a:normAutofit/>
          </a:bodyPr>
          <a:lstStyle>
            <a:lvl1pPr marL="113316" lvl="0" indent="-94428" algn="l">
              <a:spcBef>
                <a:spcPts val="119"/>
              </a:spcBef>
              <a:spcAft>
                <a:spcPts val="0"/>
              </a:spcAft>
              <a:buClr>
                <a:schemeClr val="dk1"/>
              </a:buClr>
              <a:buSzPts val="2400"/>
              <a:buChar char="•"/>
              <a:defRPr sz="600"/>
            </a:lvl1pPr>
            <a:lvl2pPr marL="226627" lvl="1" indent="-88129" algn="l">
              <a:spcBef>
                <a:spcPts val="99"/>
              </a:spcBef>
              <a:spcAft>
                <a:spcPts val="0"/>
              </a:spcAft>
              <a:buClr>
                <a:schemeClr val="dk1"/>
              </a:buClr>
              <a:buSzPts val="2000"/>
              <a:buChar char="–"/>
              <a:defRPr sz="500"/>
            </a:lvl2pPr>
            <a:lvl3pPr marL="339937" lvl="2" indent="-84987" algn="l">
              <a:spcBef>
                <a:spcPts val="89"/>
              </a:spcBef>
              <a:spcAft>
                <a:spcPts val="0"/>
              </a:spcAft>
              <a:buClr>
                <a:schemeClr val="dk1"/>
              </a:buClr>
              <a:buSzPts val="1800"/>
              <a:buChar char="•"/>
              <a:defRPr sz="400"/>
            </a:lvl3pPr>
            <a:lvl4pPr marL="453252" lvl="3" indent="-81840" algn="l">
              <a:spcBef>
                <a:spcPts val="79"/>
              </a:spcBef>
              <a:spcAft>
                <a:spcPts val="0"/>
              </a:spcAft>
              <a:buClr>
                <a:schemeClr val="dk1"/>
              </a:buClr>
              <a:buSzPts val="1600"/>
              <a:buChar char="–"/>
              <a:defRPr sz="400"/>
            </a:lvl4pPr>
            <a:lvl5pPr marL="566568" lvl="4" indent="-81840" algn="l">
              <a:spcBef>
                <a:spcPts val="79"/>
              </a:spcBef>
              <a:spcAft>
                <a:spcPts val="0"/>
              </a:spcAft>
              <a:buClr>
                <a:schemeClr val="dk1"/>
              </a:buClr>
              <a:buSzPts val="1600"/>
              <a:buChar char="»"/>
              <a:defRPr sz="400"/>
            </a:lvl5pPr>
            <a:lvl6pPr marL="679879" lvl="5" indent="-81840" algn="l">
              <a:spcBef>
                <a:spcPts val="79"/>
              </a:spcBef>
              <a:spcAft>
                <a:spcPts val="0"/>
              </a:spcAft>
              <a:buClr>
                <a:schemeClr val="dk1"/>
              </a:buClr>
              <a:buSzPts val="1600"/>
              <a:buChar char="•"/>
              <a:defRPr sz="400"/>
            </a:lvl6pPr>
            <a:lvl7pPr marL="793189" lvl="6" indent="-81840" algn="l">
              <a:spcBef>
                <a:spcPts val="79"/>
              </a:spcBef>
              <a:spcAft>
                <a:spcPts val="0"/>
              </a:spcAft>
              <a:buClr>
                <a:schemeClr val="dk1"/>
              </a:buClr>
              <a:buSzPts val="1600"/>
              <a:buChar char="•"/>
              <a:defRPr sz="400"/>
            </a:lvl7pPr>
            <a:lvl8pPr marL="906505" lvl="7" indent="-81840" algn="l">
              <a:spcBef>
                <a:spcPts val="79"/>
              </a:spcBef>
              <a:spcAft>
                <a:spcPts val="0"/>
              </a:spcAft>
              <a:buClr>
                <a:schemeClr val="dk1"/>
              </a:buClr>
              <a:buSzPts val="1600"/>
              <a:buChar char="•"/>
              <a:defRPr sz="400"/>
            </a:lvl8pPr>
            <a:lvl9pPr marL="1019820" lvl="8" indent="-81840" algn="l">
              <a:spcBef>
                <a:spcPts val="79"/>
              </a:spcBef>
              <a:spcAft>
                <a:spcPts val="0"/>
              </a:spcAft>
              <a:buClr>
                <a:schemeClr val="dk1"/>
              </a:buClr>
              <a:buSzPts val="1600"/>
              <a:buChar char="•"/>
              <a:defRPr sz="400"/>
            </a:lvl9pPr>
          </a:lstStyle>
          <a:p>
            <a:endParaRPr/>
          </a:p>
        </p:txBody>
      </p:sp>
      <p:sp>
        <p:nvSpPr>
          <p:cNvPr id="46" name="Google Shape;46;p7"/>
          <p:cNvSpPr txBox="1">
            <a:spLocks noGrp="1"/>
          </p:cNvSpPr>
          <p:nvPr>
            <p:ph type="dt" idx="10"/>
          </p:nvPr>
        </p:nvSpPr>
        <p:spPr>
          <a:xfrm>
            <a:off x="169333" y="993180"/>
            <a:ext cx="790222" cy="57051"/>
          </a:xfrm>
          <a:prstGeom prst="rect">
            <a:avLst/>
          </a:prstGeom>
          <a:noFill/>
          <a:ln>
            <a:noFill/>
          </a:ln>
        </p:spPr>
        <p:txBody>
          <a:bodyPr spcFirstLastPara="1" wrap="square" lIns="22658" tIns="11324" rIns="22658" bIns="11324"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321157CE-9947-4C41-8C36-F42F897DDF78}" type="datetimeFigureOut">
              <a:rPr lang="en-US" smtClean="0"/>
              <a:t>5/5/2026</a:t>
            </a:fld>
            <a:endParaRPr lang="en-US" dirty="0"/>
          </a:p>
        </p:txBody>
      </p:sp>
      <p:sp>
        <p:nvSpPr>
          <p:cNvPr id="47" name="Google Shape;47;p7"/>
          <p:cNvSpPr txBox="1">
            <a:spLocks noGrp="1"/>
          </p:cNvSpPr>
          <p:nvPr>
            <p:ph type="ftr" idx="11"/>
          </p:nvPr>
        </p:nvSpPr>
        <p:spPr>
          <a:xfrm>
            <a:off x="1157111" y="993180"/>
            <a:ext cx="1072444" cy="57051"/>
          </a:xfrm>
          <a:prstGeom prst="rect">
            <a:avLst/>
          </a:prstGeom>
          <a:noFill/>
          <a:ln>
            <a:noFill/>
          </a:ln>
        </p:spPr>
        <p:txBody>
          <a:bodyPr spcFirstLastPara="1" wrap="square" lIns="22658" tIns="11324" rIns="22658" bIns="11324"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8" name="Google Shape;48;p7"/>
          <p:cNvSpPr txBox="1">
            <a:spLocks noGrp="1"/>
          </p:cNvSpPr>
          <p:nvPr>
            <p:ph type="sldNum" idx="12"/>
          </p:nvPr>
        </p:nvSpPr>
        <p:spPr>
          <a:xfrm>
            <a:off x="2427111" y="993180"/>
            <a:ext cx="790222" cy="57051"/>
          </a:xfrm>
          <a:prstGeom prst="rect">
            <a:avLst/>
          </a:prstGeom>
          <a:noFill/>
          <a:ln>
            <a:noFill/>
          </a:ln>
        </p:spPr>
        <p:txBody>
          <a:bodyPr spcFirstLastPara="1" wrap="square" lIns="22658" tIns="11324" rIns="22658" bIns="11324"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CDD8238A-F77F-4E19-8900-1026788E43E9}" type="slidenum">
              <a:rPr lang="en-US" smtClean="0"/>
              <a:t>‹Nº›</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169333" y="42912"/>
            <a:ext cx="3048000" cy="178594"/>
          </a:xfrm>
          <a:prstGeom prst="rect">
            <a:avLst/>
          </a:prstGeom>
          <a:noFill/>
          <a:ln>
            <a:noFill/>
          </a:ln>
        </p:spPr>
        <p:txBody>
          <a:bodyPr spcFirstLastPara="1" wrap="square" lIns="22658" tIns="11324" rIns="22658" bIns="11324"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169333" y="993180"/>
            <a:ext cx="790222" cy="57051"/>
          </a:xfrm>
          <a:prstGeom prst="rect">
            <a:avLst/>
          </a:prstGeom>
          <a:noFill/>
          <a:ln>
            <a:noFill/>
          </a:ln>
        </p:spPr>
        <p:txBody>
          <a:bodyPr spcFirstLastPara="1" wrap="square" lIns="22658" tIns="11324" rIns="22658" bIns="11324"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321157CE-9947-4C41-8C36-F42F897DDF78}" type="datetimeFigureOut">
              <a:rPr lang="en-US" smtClean="0"/>
              <a:t>5/5/2026</a:t>
            </a:fld>
            <a:endParaRPr lang="en-US" dirty="0"/>
          </a:p>
        </p:txBody>
      </p:sp>
      <p:sp>
        <p:nvSpPr>
          <p:cNvPr id="52" name="Google Shape;52;p8"/>
          <p:cNvSpPr txBox="1">
            <a:spLocks noGrp="1"/>
          </p:cNvSpPr>
          <p:nvPr>
            <p:ph type="ftr" idx="11"/>
          </p:nvPr>
        </p:nvSpPr>
        <p:spPr>
          <a:xfrm>
            <a:off x="1157111" y="993180"/>
            <a:ext cx="1072444" cy="57051"/>
          </a:xfrm>
          <a:prstGeom prst="rect">
            <a:avLst/>
          </a:prstGeom>
          <a:noFill/>
          <a:ln>
            <a:noFill/>
          </a:ln>
        </p:spPr>
        <p:txBody>
          <a:bodyPr spcFirstLastPara="1" wrap="square" lIns="22658" tIns="11324" rIns="22658" bIns="11324"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3" name="Google Shape;53;p8"/>
          <p:cNvSpPr txBox="1">
            <a:spLocks noGrp="1"/>
          </p:cNvSpPr>
          <p:nvPr>
            <p:ph type="sldNum" idx="12"/>
          </p:nvPr>
        </p:nvSpPr>
        <p:spPr>
          <a:xfrm>
            <a:off x="2427111" y="993180"/>
            <a:ext cx="790222" cy="57051"/>
          </a:xfrm>
          <a:prstGeom prst="rect">
            <a:avLst/>
          </a:prstGeom>
          <a:noFill/>
          <a:ln>
            <a:noFill/>
          </a:ln>
        </p:spPr>
        <p:txBody>
          <a:bodyPr spcFirstLastPara="1" wrap="square" lIns="22658" tIns="11324" rIns="22658" bIns="11324"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CDD8238A-F77F-4E19-8900-1026788E43E9}" type="slidenum">
              <a:rPr lang="en-US" smtClean="0"/>
              <a:t>‹Nº›</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169334" y="42664"/>
            <a:ext cx="1114190" cy="181570"/>
          </a:xfrm>
          <a:prstGeom prst="rect">
            <a:avLst/>
          </a:prstGeom>
          <a:noFill/>
          <a:ln>
            <a:noFill/>
          </a:ln>
        </p:spPr>
        <p:txBody>
          <a:bodyPr spcFirstLastPara="1" wrap="square" lIns="22658" tIns="11324" rIns="22658" bIns="11324" anchor="b" anchorCtr="0">
            <a:normAutofit/>
          </a:bodyPr>
          <a:lstStyle>
            <a:lvl1pPr lvl="0" algn="l">
              <a:spcBef>
                <a:spcPts val="0"/>
              </a:spcBef>
              <a:spcAft>
                <a:spcPts val="0"/>
              </a:spcAft>
              <a:buClr>
                <a:schemeClr val="dk1"/>
              </a:buClr>
              <a:buSzPts val="2000"/>
              <a:buFont typeface="Calibri"/>
              <a:buNone/>
              <a:defRPr sz="5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1324102" y="42666"/>
            <a:ext cx="1893241" cy="914549"/>
          </a:xfrm>
          <a:prstGeom prst="rect">
            <a:avLst/>
          </a:prstGeom>
          <a:noFill/>
          <a:ln>
            <a:noFill/>
          </a:ln>
        </p:spPr>
        <p:txBody>
          <a:bodyPr spcFirstLastPara="1" wrap="square" lIns="22658" tIns="11324" rIns="22658" bIns="11324" anchor="t" anchorCtr="0">
            <a:normAutofit/>
          </a:bodyPr>
          <a:lstStyle>
            <a:lvl1pPr marL="113316" lvl="0" indent="-107016" algn="l">
              <a:spcBef>
                <a:spcPts val="159"/>
              </a:spcBef>
              <a:spcAft>
                <a:spcPts val="0"/>
              </a:spcAft>
              <a:buClr>
                <a:schemeClr val="dk1"/>
              </a:buClr>
              <a:buSzPts val="3200"/>
              <a:buChar char="•"/>
              <a:defRPr sz="800"/>
            </a:lvl1pPr>
            <a:lvl2pPr marL="226627" lvl="1" indent="-100725" algn="l">
              <a:spcBef>
                <a:spcPts val="139"/>
              </a:spcBef>
              <a:spcAft>
                <a:spcPts val="0"/>
              </a:spcAft>
              <a:buClr>
                <a:schemeClr val="dk1"/>
              </a:buClr>
              <a:buSzPts val="2800"/>
              <a:buChar char="–"/>
              <a:defRPr sz="700"/>
            </a:lvl2pPr>
            <a:lvl3pPr marL="339937" lvl="2" indent="-94428" algn="l">
              <a:spcBef>
                <a:spcPts val="119"/>
              </a:spcBef>
              <a:spcAft>
                <a:spcPts val="0"/>
              </a:spcAft>
              <a:buClr>
                <a:schemeClr val="dk1"/>
              </a:buClr>
              <a:buSzPts val="2400"/>
              <a:buChar char="•"/>
              <a:defRPr sz="600"/>
            </a:lvl3pPr>
            <a:lvl4pPr marL="453252" lvl="3" indent="-88129" algn="l">
              <a:spcBef>
                <a:spcPts val="99"/>
              </a:spcBef>
              <a:spcAft>
                <a:spcPts val="0"/>
              </a:spcAft>
              <a:buClr>
                <a:schemeClr val="dk1"/>
              </a:buClr>
              <a:buSzPts val="2000"/>
              <a:buChar char="–"/>
              <a:defRPr sz="500"/>
            </a:lvl4pPr>
            <a:lvl5pPr marL="566568" lvl="4" indent="-88129" algn="l">
              <a:spcBef>
                <a:spcPts val="99"/>
              </a:spcBef>
              <a:spcAft>
                <a:spcPts val="0"/>
              </a:spcAft>
              <a:buClr>
                <a:schemeClr val="dk1"/>
              </a:buClr>
              <a:buSzPts val="2000"/>
              <a:buChar char="»"/>
              <a:defRPr sz="500"/>
            </a:lvl5pPr>
            <a:lvl6pPr marL="679879" lvl="5" indent="-88129" algn="l">
              <a:spcBef>
                <a:spcPts val="99"/>
              </a:spcBef>
              <a:spcAft>
                <a:spcPts val="0"/>
              </a:spcAft>
              <a:buClr>
                <a:schemeClr val="dk1"/>
              </a:buClr>
              <a:buSzPts val="2000"/>
              <a:buChar char="•"/>
              <a:defRPr sz="500"/>
            </a:lvl6pPr>
            <a:lvl7pPr marL="793189" lvl="6" indent="-88129" algn="l">
              <a:spcBef>
                <a:spcPts val="99"/>
              </a:spcBef>
              <a:spcAft>
                <a:spcPts val="0"/>
              </a:spcAft>
              <a:buClr>
                <a:schemeClr val="dk1"/>
              </a:buClr>
              <a:buSzPts val="2000"/>
              <a:buChar char="•"/>
              <a:defRPr sz="500"/>
            </a:lvl7pPr>
            <a:lvl8pPr marL="906505" lvl="7" indent="-88129" algn="l">
              <a:spcBef>
                <a:spcPts val="99"/>
              </a:spcBef>
              <a:spcAft>
                <a:spcPts val="0"/>
              </a:spcAft>
              <a:buClr>
                <a:schemeClr val="dk1"/>
              </a:buClr>
              <a:buSzPts val="2000"/>
              <a:buChar char="•"/>
              <a:defRPr sz="500"/>
            </a:lvl8pPr>
            <a:lvl9pPr marL="1019820" lvl="8" indent="-88129" algn="l">
              <a:spcBef>
                <a:spcPts val="99"/>
              </a:spcBef>
              <a:spcAft>
                <a:spcPts val="0"/>
              </a:spcAft>
              <a:buClr>
                <a:schemeClr val="dk1"/>
              </a:buClr>
              <a:buSzPts val="2000"/>
              <a:buChar char="•"/>
              <a:defRPr sz="500"/>
            </a:lvl9pPr>
          </a:lstStyle>
          <a:p>
            <a:endParaRPr/>
          </a:p>
        </p:txBody>
      </p:sp>
      <p:sp>
        <p:nvSpPr>
          <p:cNvPr id="57" name="Google Shape;57;p9"/>
          <p:cNvSpPr txBox="1">
            <a:spLocks noGrp="1"/>
          </p:cNvSpPr>
          <p:nvPr>
            <p:ph type="body" idx="2"/>
          </p:nvPr>
        </p:nvSpPr>
        <p:spPr>
          <a:xfrm>
            <a:off x="169334" y="224236"/>
            <a:ext cx="1114190" cy="732979"/>
          </a:xfrm>
          <a:prstGeom prst="rect">
            <a:avLst/>
          </a:prstGeom>
          <a:noFill/>
          <a:ln>
            <a:noFill/>
          </a:ln>
        </p:spPr>
        <p:txBody>
          <a:bodyPr spcFirstLastPara="1" wrap="square" lIns="22658" tIns="11324" rIns="22658" bIns="11324" anchor="t" anchorCtr="0">
            <a:normAutofit/>
          </a:bodyPr>
          <a:lstStyle>
            <a:lvl1pPr marL="113316" lvl="0" indent="-56653" algn="l">
              <a:spcBef>
                <a:spcPts val="69"/>
              </a:spcBef>
              <a:spcAft>
                <a:spcPts val="0"/>
              </a:spcAft>
              <a:buClr>
                <a:schemeClr val="dk1"/>
              </a:buClr>
              <a:buSzPts val="1400"/>
              <a:buNone/>
              <a:defRPr sz="300"/>
            </a:lvl1pPr>
            <a:lvl2pPr marL="226627" lvl="1" indent="-56653" algn="l">
              <a:spcBef>
                <a:spcPts val="60"/>
              </a:spcBef>
              <a:spcAft>
                <a:spcPts val="0"/>
              </a:spcAft>
              <a:buClr>
                <a:schemeClr val="dk1"/>
              </a:buClr>
              <a:buSzPts val="1200"/>
              <a:buNone/>
              <a:defRPr sz="300"/>
            </a:lvl2pPr>
            <a:lvl3pPr marL="339937" lvl="2" indent="-56653" algn="l">
              <a:spcBef>
                <a:spcPts val="50"/>
              </a:spcBef>
              <a:spcAft>
                <a:spcPts val="0"/>
              </a:spcAft>
              <a:buClr>
                <a:schemeClr val="dk1"/>
              </a:buClr>
              <a:buSzPts val="1000"/>
              <a:buNone/>
              <a:defRPr sz="200"/>
            </a:lvl3pPr>
            <a:lvl4pPr marL="453252" lvl="3" indent="-56653" algn="l">
              <a:spcBef>
                <a:spcPts val="45"/>
              </a:spcBef>
              <a:spcAft>
                <a:spcPts val="0"/>
              </a:spcAft>
              <a:buClr>
                <a:schemeClr val="dk1"/>
              </a:buClr>
              <a:buSzPts val="900"/>
              <a:buNone/>
              <a:defRPr sz="200"/>
            </a:lvl4pPr>
            <a:lvl5pPr marL="566568" lvl="4" indent="-56653" algn="l">
              <a:spcBef>
                <a:spcPts val="45"/>
              </a:spcBef>
              <a:spcAft>
                <a:spcPts val="0"/>
              </a:spcAft>
              <a:buClr>
                <a:schemeClr val="dk1"/>
              </a:buClr>
              <a:buSzPts val="900"/>
              <a:buNone/>
              <a:defRPr sz="200"/>
            </a:lvl5pPr>
            <a:lvl6pPr marL="679879" lvl="5" indent="-56653" algn="l">
              <a:spcBef>
                <a:spcPts val="45"/>
              </a:spcBef>
              <a:spcAft>
                <a:spcPts val="0"/>
              </a:spcAft>
              <a:buClr>
                <a:schemeClr val="dk1"/>
              </a:buClr>
              <a:buSzPts val="900"/>
              <a:buNone/>
              <a:defRPr sz="200"/>
            </a:lvl6pPr>
            <a:lvl7pPr marL="793189" lvl="6" indent="-56653" algn="l">
              <a:spcBef>
                <a:spcPts val="45"/>
              </a:spcBef>
              <a:spcAft>
                <a:spcPts val="0"/>
              </a:spcAft>
              <a:buClr>
                <a:schemeClr val="dk1"/>
              </a:buClr>
              <a:buSzPts val="900"/>
              <a:buNone/>
              <a:defRPr sz="200"/>
            </a:lvl7pPr>
            <a:lvl8pPr marL="906505" lvl="7" indent="-56653" algn="l">
              <a:spcBef>
                <a:spcPts val="45"/>
              </a:spcBef>
              <a:spcAft>
                <a:spcPts val="0"/>
              </a:spcAft>
              <a:buClr>
                <a:schemeClr val="dk1"/>
              </a:buClr>
              <a:buSzPts val="900"/>
              <a:buNone/>
              <a:defRPr sz="200"/>
            </a:lvl8pPr>
            <a:lvl9pPr marL="1019820" lvl="8" indent="-56653" algn="l">
              <a:spcBef>
                <a:spcPts val="45"/>
              </a:spcBef>
              <a:spcAft>
                <a:spcPts val="0"/>
              </a:spcAft>
              <a:buClr>
                <a:schemeClr val="dk1"/>
              </a:buClr>
              <a:buSzPts val="900"/>
              <a:buNone/>
              <a:defRPr sz="200"/>
            </a:lvl9pPr>
          </a:lstStyle>
          <a:p>
            <a:endParaRPr/>
          </a:p>
        </p:txBody>
      </p:sp>
      <p:sp>
        <p:nvSpPr>
          <p:cNvPr id="58" name="Google Shape;58;p9"/>
          <p:cNvSpPr txBox="1">
            <a:spLocks noGrp="1"/>
          </p:cNvSpPr>
          <p:nvPr>
            <p:ph type="dt" idx="10"/>
          </p:nvPr>
        </p:nvSpPr>
        <p:spPr>
          <a:xfrm>
            <a:off x="169333" y="993180"/>
            <a:ext cx="790222" cy="57051"/>
          </a:xfrm>
          <a:prstGeom prst="rect">
            <a:avLst/>
          </a:prstGeom>
          <a:noFill/>
          <a:ln>
            <a:noFill/>
          </a:ln>
        </p:spPr>
        <p:txBody>
          <a:bodyPr spcFirstLastPara="1" wrap="square" lIns="22658" tIns="11324" rIns="22658" bIns="11324"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321157CE-9947-4C41-8C36-F42F897DDF78}" type="datetimeFigureOut">
              <a:rPr lang="en-US" smtClean="0"/>
              <a:t>5/5/2026</a:t>
            </a:fld>
            <a:endParaRPr lang="en-US" dirty="0"/>
          </a:p>
        </p:txBody>
      </p:sp>
      <p:sp>
        <p:nvSpPr>
          <p:cNvPr id="59" name="Google Shape;59;p9"/>
          <p:cNvSpPr txBox="1">
            <a:spLocks noGrp="1"/>
          </p:cNvSpPr>
          <p:nvPr>
            <p:ph type="ftr" idx="11"/>
          </p:nvPr>
        </p:nvSpPr>
        <p:spPr>
          <a:xfrm>
            <a:off x="1157111" y="993180"/>
            <a:ext cx="1072444" cy="57051"/>
          </a:xfrm>
          <a:prstGeom prst="rect">
            <a:avLst/>
          </a:prstGeom>
          <a:noFill/>
          <a:ln>
            <a:noFill/>
          </a:ln>
        </p:spPr>
        <p:txBody>
          <a:bodyPr spcFirstLastPara="1" wrap="square" lIns="22658" tIns="11324" rIns="22658" bIns="11324"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0" name="Google Shape;60;p9"/>
          <p:cNvSpPr txBox="1">
            <a:spLocks noGrp="1"/>
          </p:cNvSpPr>
          <p:nvPr>
            <p:ph type="sldNum" idx="12"/>
          </p:nvPr>
        </p:nvSpPr>
        <p:spPr>
          <a:xfrm>
            <a:off x="2427111" y="993180"/>
            <a:ext cx="790222" cy="57051"/>
          </a:xfrm>
          <a:prstGeom prst="rect">
            <a:avLst/>
          </a:prstGeom>
          <a:noFill/>
          <a:ln>
            <a:noFill/>
          </a:ln>
        </p:spPr>
        <p:txBody>
          <a:bodyPr spcFirstLastPara="1" wrap="square" lIns="22658" tIns="11324" rIns="22658" bIns="11324"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CDD8238A-F77F-4E19-8900-1026788E43E9}" type="slidenum">
              <a:rPr lang="en-US" smtClean="0"/>
              <a:t>‹Nº›</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663810" y="750104"/>
            <a:ext cx="2032000" cy="88553"/>
          </a:xfrm>
          <a:prstGeom prst="rect">
            <a:avLst/>
          </a:prstGeom>
          <a:noFill/>
          <a:ln>
            <a:noFill/>
          </a:ln>
        </p:spPr>
        <p:txBody>
          <a:bodyPr spcFirstLastPara="1" wrap="square" lIns="22658" tIns="11324" rIns="22658" bIns="11324" anchor="b" anchorCtr="0">
            <a:normAutofit/>
          </a:bodyPr>
          <a:lstStyle>
            <a:lvl1pPr lvl="0" algn="l">
              <a:spcBef>
                <a:spcPts val="0"/>
              </a:spcBef>
              <a:spcAft>
                <a:spcPts val="0"/>
              </a:spcAft>
              <a:buClr>
                <a:schemeClr val="dk1"/>
              </a:buClr>
              <a:buSzPts val="2000"/>
              <a:buFont typeface="Calibri"/>
              <a:buNone/>
              <a:defRPr sz="5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663810" y="95746"/>
            <a:ext cx="2032000" cy="642938"/>
          </a:xfrm>
          <a:prstGeom prst="rect">
            <a:avLst/>
          </a:prstGeom>
          <a:noFill/>
          <a:ln>
            <a:noFill/>
          </a:ln>
        </p:spPr>
      </p:sp>
      <p:sp>
        <p:nvSpPr>
          <p:cNvPr id="64" name="Google Shape;64;p10"/>
          <p:cNvSpPr txBox="1">
            <a:spLocks noGrp="1"/>
          </p:cNvSpPr>
          <p:nvPr>
            <p:ph type="body" idx="1"/>
          </p:nvPr>
        </p:nvSpPr>
        <p:spPr>
          <a:xfrm>
            <a:off x="663810" y="838646"/>
            <a:ext cx="2032000" cy="125760"/>
          </a:xfrm>
          <a:prstGeom prst="rect">
            <a:avLst/>
          </a:prstGeom>
          <a:noFill/>
          <a:ln>
            <a:noFill/>
          </a:ln>
        </p:spPr>
        <p:txBody>
          <a:bodyPr spcFirstLastPara="1" wrap="square" lIns="22658" tIns="11324" rIns="22658" bIns="11324" anchor="t" anchorCtr="0">
            <a:normAutofit/>
          </a:bodyPr>
          <a:lstStyle>
            <a:lvl1pPr marL="113316" lvl="0" indent="-56653" algn="l">
              <a:spcBef>
                <a:spcPts val="69"/>
              </a:spcBef>
              <a:spcAft>
                <a:spcPts val="0"/>
              </a:spcAft>
              <a:buClr>
                <a:schemeClr val="dk1"/>
              </a:buClr>
              <a:buSzPts val="1400"/>
              <a:buNone/>
              <a:defRPr sz="300"/>
            </a:lvl1pPr>
            <a:lvl2pPr marL="226627" lvl="1" indent="-56653" algn="l">
              <a:spcBef>
                <a:spcPts val="60"/>
              </a:spcBef>
              <a:spcAft>
                <a:spcPts val="0"/>
              </a:spcAft>
              <a:buClr>
                <a:schemeClr val="dk1"/>
              </a:buClr>
              <a:buSzPts val="1200"/>
              <a:buNone/>
              <a:defRPr sz="300"/>
            </a:lvl2pPr>
            <a:lvl3pPr marL="339937" lvl="2" indent="-56653" algn="l">
              <a:spcBef>
                <a:spcPts val="50"/>
              </a:spcBef>
              <a:spcAft>
                <a:spcPts val="0"/>
              </a:spcAft>
              <a:buClr>
                <a:schemeClr val="dk1"/>
              </a:buClr>
              <a:buSzPts val="1000"/>
              <a:buNone/>
              <a:defRPr sz="200"/>
            </a:lvl3pPr>
            <a:lvl4pPr marL="453252" lvl="3" indent="-56653" algn="l">
              <a:spcBef>
                <a:spcPts val="45"/>
              </a:spcBef>
              <a:spcAft>
                <a:spcPts val="0"/>
              </a:spcAft>
              <a:buClr>
                <a:schemeClr val="dk1"/>
              </a:buClr>
              <a:buSzPts val="900"/>
              <a:buNone/>
              <a:defRPr sz="200"/>
            </a:lvl4pPr>
            <a:lvl5pPr marL="566568" lvl="4" indent="-56653" algn="l">
              <a:spcBef>
                <a:spcPts val="45"/>
              </a:spcBef>
              <a:spcAft>
                <a:spcPts val="0"/>
              </a:spcAft>
              <a:buClr>
                <a:schemeClr val="dk1"/>
              </a:buClr>
              <a:buSzPts val="900"/>
              <a:buNone/>
              <a:defRPr sz="200"/>
            </a:lvl5pPr>
            <a:lvl6pPr marL="679879" lvl="5" indent="-56653" algn="l">
              <a:spcBef>
                <a:spcPts val="45"/>
              </a:spcBef>
              <a:spcAft>
                <a:spcPts val="0"/>
              </a:spcAft>
              <a:buClr>
                <a:schemeClr val="dk1"/>
              </a:buClr>
              <a:buSzPts val="900"/>
              <a:buNone/>
              <a:defRPr sz="200"/>
            </a:lvl6pPr>
            <a:lvl7pPr marL="793189" lvl="6" indent="-56653" algn="l">
              <a:spcBef>
                <a:spcPts val="45"/>
              </a:spcBef>
              <a:spcAft>
                <a:spcPts val="0"/>
              </a:spcAft>
              <a:buClr>
                <a:schemeClr val="dk1"/>
              </a:buClr>
              <a:buSzPts val="900"/>
              <a:buNone/>
              <a:defRPr sz="200"/>
            </a:lvl7pPr>
            <a:lvl8pPr marL="906505" lvl="7" indent="-56653" algn="l">
              <a:spcBef>
                <a:spcPts val="45"/>
              </a:spcBef>
              <a:spcAft>
                <a:spcPts val="0"/>
              </a:spcAft>
              <a:buClr>
                <a:schemeClr val="dk1"/>
              </a:buClr>
              <a:buSzPts val="900"/>
              <a:buNone/>
              <a:defRPr sz="200"/>
            </a:lvl8pPr>
            <a:lvl9pPr marL="1019820" lvl="8" indent="-56653" algn="l">
              <a:spcBef>
                <a:spcPts val="45"/>
              </a:spcBef>
              <a:spcAft>
                <a:spcPts val="0"/>
              </a:spcAft>
              <a:buClr>
                <a:schemeClr val="dk1"/>
              </a:buClr>
              <a:buSzPts val="900"/>
              <a:buNone/>
              <a:defRPr sz="200"/>
            </a:lvl9pPr>
          </a:lstStyle>
          <a:p>
            <a:endParaRPr/>
          </a:p>
        </p:txBody>
      </p:sp>
      <p:sp>
        <p:nvSpPr>
          <p:cNvPr id="65" name="Google Shape;65;p10"/>
          <p:cNvSpPr txBox="1">
            <a:spLocks noGrp="1"/>
          </p:cNvSpPr>
          <p:nvPr>
            <p:ph type="dt" idx="10"/>
          </p:nvPr>
        </p:nvSpPr>
        <p:spPr>
          <a:xfrm>
            <a:off x="169333" y="993180"/>
            <a:ext cx="790222" cy="57051"/>
          </a:xfrm>
          <a:prstGeom prst="rect">
            <a:avLst/>
          </a:prstGeom>
          <a:noFill/>
          <a:ln>
            <a:noFill/>
          </a:ln>
        </p:spPr>
        <p:txBody>
          <a:bodyPr spcFirstLastPara="1" wrap="square" lIns="22658" tIns="11324" rIns="22658" bIns="11324"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321157CE-9947-4C41-8C36-F42F897DDF78}" type="datetimeFigureOut">
              <a:rPr lang="en-US" smtClean="0"/>
              <a:t>5/5/2026</a:t>
            </a:fld>
            <a:endParaRPr lang="en-US" dirty="0"/>
          </a:p>
        </p:txBody>
      </p:sp>
      <p:sp>
        <p:nvSpPr>
          <p:cNvPr id="66" name="Google Shape;66;p10"/>
          <p:cNvSpPr txBox="1">
            <a:spLocks noGrp="1"/>
          </p:cNvSpPr>
          <p:nvPr>
            <p:ph type="ftr" idx="11"/>
          </p:nvPr>
        </p:nvSpPr>
        <p:spPr>
          <a:xfrm>
            <a:off x="1157111" y="993180"/>
            <a:ext cx="1072444" cy="57051"/>
          </a:xfrm>
          <a:prstGeom prst="rect">
            <a:avLst/>
          </a:prstGeom>
          <a:noFill/>
          <a:ln>
            <a:noFill/>
          </a:ln>
        </p:spPr>
        <p:txBody>
          <a:bodyPr spcFirstLastPara="1" wrap="square" lIns="22658" tIns="11324" rIns="22658" bIns="11324"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7" name="Google Shape;67;p10"/>
          <p:cNvSpPr txBox="1">
            <a:spLocks noGrp="1"/>
          </p:cNvSpPr>
          <p:nvPr>
            <p:ph type="sldNum" idx="12"/>
          </p:nvPr>
        </p:nvSpPr>
        <p:spPr>
          <a:xfrm>
            <a:off x="2427111" y="993180"/>
            <a:ext cx="790222" cy="57051"/>
          </a:xfrm>
          <a:prstGeom prst="rect">
            <a:avLst/>
          </a:prstGeom>
          <a:noFill/>
          <a:ln>
            <a:noFill/>
          </a:ln>
        </p:spPr>
        <p:txBody>
          <a:bodyPr spcFirstLastPara="1" wrap="square" lIns="22658" tIns="11324" rIns="22658" bIns="11324"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CDD8238A-F77F-4E19-8900-1026788E43E9}" type="slidenum">
              <a:rPr lang="en-US" smtClean="0"/>
              <a:t>‹Nº›</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169333" y="42912"/>
            <a:ext cx="3048000" cy="178594"/>
          </a:xfrm>
          <a:prstGeom prst="rect">
            <a:avLst/>
          </a:prstGeom>
          <a:noFill/>
          <a:ln>
            <a:noFill/>
          </a:ln>
        </p:spPr>
        <p:txBody>
          <a:bodyPr spcFirstLastPara="1" wrap="square" lIns="22658" tIns="11324" rIns="22658" bIns="11324"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1339743" y="-920378"/>
            <a:ext cx="707182" cy="3048000"/>
          </a:xfrm>
          <a:prstGeom prst="rect">
            <a:avLst/>
          </a:prstGeom>
          <a:noFill/>
          <a:ln>
            <a:noFill/>
          </a:ln>
        </p:spPr>
        <p:txBody>
          <a:bodyPr spcFirstLastPara="1" wrap="square" lIns="22658" tIns="11324" rIns="22658" bIns="11324" anchor="t" anchorCtr="0">
            <a:normAutofit/>
          </a:bodyPr>
          <a:lstStyle>
            <a:lvl1pPr marL="113316" lvl="0" indent="-84987" algn="l">
              <a:spcBef>
                <a:spcPts val="89"/>
              </a:spcBef>
              <a:spcAft>
                <a:spcPts val="0"/>
              </a:spcAft>
              <a:buClr>
                <a:schemeClr val="dk1"/>
              </a:buClr>
              <a:buSzPts val="1800"/>
              <a:buChar char="•"/>
              <a:defRPr/>
            </a:lvl1pPr>
            <a:lvl2pPr marL="226627" lvl="1" indent="-84987" algn="l">
              <a:spcBef>
                <a:spcPts val="89"/>
              </a:spcBef>
              <a:spcAft>
                <a:spcPts val="0"/>
              </a:spcAft>
              <a:buClr>
                <a:schemeClr val="dk1"/>
              </a:buClr>
              <a:buSzPts val="1800"/>
              <a:buChar char="–"/>
              <a:defRPr/>
            </a:lvl2pPr>
            <a:lvl3pPr marL="339937" lvl="2" indent="-84987" algn="l">
              <a:spcBef>
                <a:spcPts val="89"/>
              </a:spcBef>
              <a:spcAft>
                <a:spcPts val="0"/>
              </a:spcAft>
              <a:buClr>
                <a:schemeClr val="dk1"/>
              </a:buClr>
              <a:buSzPts val="1800"/>
              <a:buChar char="•"/>
              <a:defRPr/>
            </a:lvl3pPr>
            <a:lvl4pPr marL="453252" lvl="3" indent="-84987" algn="l">
              <a:spcBef>
                <a:spcPts val="89"/>
              </a:spcBef>
              <a:spcAft>
                <a:spcPts val="0"/>
              </a:spcAft>
              <a:buClr>
                <a:schemeClr val="dk1"/>
              </a:buClr>
              <a:buSzPts val="1800"/>
              <a:buChar char="–"/>
              <a:defRPr/>
            </a:lvl4pPr>
            <a:lvl5pPr marL="566568" lvl="4" indent="-84987" algn="l">
              <a:spcBef>
                <a:spcPts val="89"/>
              </a:spcBef>
              <a:spcAft>
                <a:spcPts val="0"/>
              </a:spcAft>
              <a:buClr>
                <a:schemeClr val="dk1"/>
              </a:buClr>
              <a:buSzPts val="1800"/>
              <a:buChar char="»"/>
              <a:defRPr/>
            </a:lvl5pPr>
            <a:lvl6pPr marL="679879" lvl="5" indent="-84987" algn="l">
              <a:spcBef>
                <a:spcPts val="89"/>
              </a:spcBef>
              <a:spcAft>
                <a:spcPts val="0"/>
              </a:spcAft>
              <a:buClr>
                <a:schemeClr val="dk1"/>
              </a:buClr>
              <a:buSzPts val="1800"/>
              <a:buChar char="•"/>
              <a:defRPr/>
            </a:lvl6pPr>
            <a:lvl7pPr marL="793189" lvl="6" indent="-84987" algn="l">
              <a:spcBef>
                <a:spcPts val="89"/>
              </a:spcBef>
              <a:spcAft>
                <a:spcPts val="0"/>
              </a:spcAft>
              <a:buClr>
                <a:schemeClr val="dk1"/>
              </a:buClr>
              <a:buSzPts val="1800"/>
              <a:buChar char="•"/>
              <a:defRPr/>
            </a:lvl7pPr>
            <a:lvl8pPr marL="906505" lvl="7" indent="-84987" algn="l">
              <a:spcBef>
                <a:spcPts val="89"/>
              </a:spcBef>
              <a:spcAft>
                <a:spcPts val="0"/>
              </a:spcAft>
              <a:buClr>
                <a:schemeClr val="dk1"/>
              </a:buClr>
              <a:buSzPts val="1800"/>
              <a:buChar char="•"/>
              <a:defRPr/>
            </a:lvl8pPr>
            <a:lvl9pPr marL="1019820" lvl="8" indent="-84987" algn="l">
              <a:spcBef>
                <a:spcPts val="89"/>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169333" y="993180"/>
            <a:ext cx="790222" cy="57051"/>
          </a:xfrm>
          <a:prstGeom prst="rect">
            <a:avLst/>
          </a:prstGeom>
          <a:noFill/>
          <a:ln>
            <a:noFill/>
          </a:ln>
        </p:spPr>
        <p:txBody>
          <a:bodyPr spcFirstLastPara="1" wrap="square" lIns="22658" tIns="11324" rIns="22658" bIns="11324"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321157CE-9947-4C41-8C36-F42F897DDF78}" type="datetimeFigureOut">
              <a:rPr lang="en-US" smtClean="0"/>
              <a:t>5/5/2026</a:t>
            </a:fld>
            <a:endParaRPr lang="en-US" dirty="0"/>
          </a:p>
        </p:txBody>
      </p:sp>
      <p:sp>
        <p:nvSpPr>
          <p:cNvPr id="72" name="Google Shape;72;p11"/>
          <p:cNvSpPr txBox="1">
            <a:spLocks noGrp="1"/>
          </p:cNvSpPr>
          <p:nvPr>
            <p:ph type="ftr" idx="11"/>
          </p:nvPr>
        </p:nvSpPr>
        <p:spPr>
          <a:xfrm>
            <a:off x="1157111" y="993180"/>
            <a:ext cx="1072444" cy="57051"/>
          </a:xfrm>
          <a:prstGeom prst="rect">
            <a:avLst/>
          </a:prstGeom>
          <a:noFill/>
          <a:ln>
            <a:noFill/>
          </a:ln>
        </p:spPr>
        <p:txBody>
          <a:bodyPr spcFirstLastPara="1" wrap="square" lIns="22658" tIns="11324" rIns="22658" bIns="11324"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3" name="Google Shape;73;p11"/>
          <p:cNvSpPr txBox="1">
            <a:spLocks noGrp="1"/>
          </p:cNvSpPr>
          <p:nvPr>
            <p:ph type="sldNum" idx="12"/>
          </p:nvPr>
        </p:nvSpPr>
        <p:spPr>
          <a:xfrm>
            <a:off x="2427111" y="993180"/>
            <a:ext cx="790222" cy="57051"/>
          </a:xfrm>
          <a:prstGeom prst="rect">
            <a:avLst/>
          </a:prstGeom>
          <a:noFill/>
          <a:ln>
            <a:noFill/>
          </a:ln>
        </p:spPr>
        <p:txBody>
          <a:bodyPr spcFirstLastPara="1" wrap="square" lIns="22658" tIns="11324" rIns="22658" bIns="11324"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CDD8238A-F77F-4E19-8900-1026788E43E9}" type="slidenum">
              <a:rPr lang="en-US" smtClean="0"/>
              <a:t>‹Nº›</a:t>
            </a:fld>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2379185" y="119063"/>
            <a:ext cx="914301" cy="762000"/>
          </a:xfrm>
          <a:prstGeom prst="rect">
            <a:avLst/>
          </a:prstGeom>
          <a:noFill/>
          <a:ln>
            <a:noFill/>
          </a:ln>
        </p:spPr>
        <p:txBody>
          <a:bodyPr spcFirstLastPara="1" wrap="square" lIns="22658" tIns="11324" rIns="22658" bIns="11324"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826961" y="-614716"/>
            <a:ext cx="914301" cy="2229556"/>
          </a:xfrm>
          <a:prstGeom prst="rect">
            <a:avLst/>
          </a:prstGeom>
          <a:noFill/>
          <a:ln>
            <a:noFill/>
          </a:ln>
        </p:spPr>
        <p:txBody>
          <a:bodyPr spcFirstLastPara="1" wrap="square" lIns="22658" tIns="11324" rIns="22658" bIns="11324" anchor="t" anchorCtr="0">
            <a:normAutofit/>
          </a:bodyPr>
          <a:lstStyle>
            <a:lvl1pPr marL="113316" lvl="0" indent="-84987" algn="l">
              <a:spcBef>
                <a:spcPts val="89"/>
              </a:spcBef>
              <a:spcAft>
                <a:spcPts val="0"/>
              </a:spcAft>
              <a:buClr>
                <a:schemeClr val="dk1"/>
              </a:buClr>
              <a:buSzPts val="1800"/>
              <a:buChar char="•"/>
              <a:defRPr/>
            </a:lvl1pPr>
            <a:lvl2pPr marL="226627" lvl="1" indent="-84987" algn="l">
              <a:spcBef>
                <a:spcPts val="89"/>
              </a:spcBef>
              <a:spcAft>
                <a:spcPts val="0"/>
              </a:spcAft>
              <a:buClr>
                <a:schemeClr val="dk1"/>
              </a:buClr>
              <a:buSzPts val="1800"/>
              <a:buChar char="–"/>
              <a:defRPr/>
            </a:lvl2pPr>
            <a:lvl3pPr marL="339937" lvl="2" indent="-84987" algn="l">
              <a:spcBef>
                <a:spcPts val="89"/>
              </a:spcBef>
              <a:spcAft>
                <a:spcPts val="0"/>
              </a:spcAft>
              <a:buClr>
                <a:schemeClr val="dk1"/>
              </a:buClr>
              <a:buSzPts val="1800"/>
              <a:buChar char="•"/>
              <a:defRPr/>
            </a:lvl3pPr>
            <a:lvl4pPr marL="453252" lvl="3" indent="-84987" algn="l">
              <a:spcBef>
                <a:spcPts val="89"/>
              </a:spcBef>
              <a:spcAft>
                <a:spcPts val="0"/>
              </a:spcAft>
              <a:buClr>
                <a:schemeClr val="dk1"/>
              </a:buClr>
              <a:buSzPts val="1800"/>
              <a:buChar char="–"/>
              <a:defRPr/>
            </a:lvl4pPr>
            <a:lvl5pPr marL="566568" lvl="4" indent="-84987" algn="l">
              <a:spcBef>
                <a:spcPts val="89"/>
              </a:spcBef>
              <a:spcAft>
                <a:spcPts val="0"/>
              </a:spcAft>
              <a:buClr>
                <a:schemeClr val="dk1"/>
              </a:buClr>
              <a:buSzPts val="1800"/>
              <a:buChar char="»"/>
              <a:defRPr/>
            </a:lvl5pPr>
            <a:lvl6pPr marL="679879" lvl="5" indent="-84987" algn="l">
              <a:spcBef>
                <a:spcPts val="89"/>
              </a:spcBef>
              <a:spcAft>
                <a:spcPts val="0"/>
              </a:spcAft>
              <a:buClr>
                <a:schemeClr val="dk1"/>
              </a:buClr>
              <a:buSzPts val="1800"/>
              <a:buChar char="•"/>
              <a:defRPr/>
            </a:lvl6pPr>
            <a:lvl7pPr marL="793189" lvl="6" indent="-84987" algn="l">
              <a:spcBef>
                <a:spcPts val="89"/>
              </a:spcBef>
              <a:spcAft>
                <a:spcPts val="0"/>
              </a:spcAft>
              <a:buClr>
                <a:schemeClr val="dk1"/>
              </a:buClr>
              <a:buSzPts val="1800"/>
              <a:buChar char="•"/>
              <a:defRPr/>
            </a:lvl7pPr>
            <a:lvl8pPr marL="906505" lvl="7" indent="-84987" algn="l">
              <a:spcBef>
                <a:spcPts val="89"/>
              </a:spcBef>
              <a:spcAft>
                <a:spcPts val="0"/>
              </a:spcAft>
              <a:buClr>
                <a:schemeClr val="dk1"/>
              </a:buClr>
              <a:buSzPts val="1800"/>
              <a:buChar char="•"/>
              <a:defRPr/>
            </a:lvl8pPr>
            <a:lvl9pPr marL="1019820" lvl="8" indent="-84987" algn="l">
              <a:spcBef>
                <a:spcPts val="89"/>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169333" y="993180"/>
            <a:ext cx="790222" cy="57051"/>
          </a:xfrm>
          <a:prstGeom prst="rect">
            <a:avLst/>
          </a:prstGeom>
          <a:noFill/>
          <a:ln>
            <a:noFill/>
          </a:ln>
        </p:spPr>
        <p:txBody>
          <a:bodyPr spcFirstLastPara="1" wrap="square" lIns="22658" tIns="11324" rIns="22658" bIns="11324"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321157CE-9947-4C41-8C36-F42F897DDF78}" type="datetimeFigureOut">
              <a:rPr lang="en-US" smtClean="0"/>
              <a:t>5/5/2026</a:t>
            </a:fld>
            <a:endParaRPr lang="en-US" dirty="0"/>
          </a:p>
        </p:txBody>
      </p:sp>
      <p:sp>
        <p:nvSpPr>
          <p:cNvPr id="78" name="Google Shape;78;p12"/>
          <p:cNvSpPr txBox="1">
            <a:spLocks noGrp="1"/>
          </p:cNvSpPr>
          <p:nvPr>
            <p:ph type="ftr" idx="11"/>
          </p:nvPr>
        </p:nvSpPr>
        <p:spPr>
          <a:xfrm>
            <a:off x="1157111" y="993180"/>
            <a:ext cx="1072444" cy="57051"/>
          </a:xfrm>
          <a:prstGeom prst="rect">
            <a:avLst/>
          </a:prstGeom>
          <a:noFill/>
          <a:ln>
            <a:noFill/>
          </a:ln>
        </p:spPr>
        <p:txBody>
          <a:bodyPr spcFirstLastPara="1" wrap="square" lIns="22658" tIns="11324" rIns="22658" bIns="11324"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9" name="Google Shape;79;p12"/>
          <p:cNvSpPr txBox="1">
            <a:spLocks noGrp="1"/>
          </p:cNvSpPr>
          <p:nvPr>
            <p:ph type="sldNum" idx="12"/>
          </p:nvPr>
        </p:nvSpPr>
        <p:spPr>
          <a:xfrm>
            <a:off x="2427111" y="993180"/>
            <a:ext cx="790222" cy="57051"/>
          </a:xfrm>
          <a:prstGeom prst="rect">
            <a:avLst/>
          </a:prstGeom>
          <a:noFill/>
          <a:ln>
            <a:noFill/>
          </a:ln>
        </p:spPr>
        <p:txBody>
          <a:bodyPr spcFirstLastPara="1" wrap="square" lIns="22658" tIns="11324" rIns="22658" bIns="11324"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CDD8238A-F77F-4E19-8900-1026788E43E9}" type="slidenum">
              <a:rPr lang="en-US" smtClean="0"/>
              <a:t>‹Nº›</a:t>
            </a:fld>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DEFAULT">
  <p:cSld name="DEFAULT">
    <p:spTree>
      <p:nvGrpSpPr>
        <p:cNvPr id="1" name="Shape 19"/>
        <p:cNvGrpSpPr/>
        <p:nvPr/>
      </p:nvGrpSpPr>
      <p:grpSpPr>
        <a:xfrm>
          <a:off x="0" y="0"/>
          <a:ext cx="0" cy="0"/>
          <a:chOff x="0" y="0"/>
          <a:chExt cx="0" cy="0"/>
        </a:xfrm>
      </p:grpSpPr>
    </p:spTree>
    <p:extLst>
      <p:ext uri="{BB962C8B-B14F-4D97-AF65-F5344CB8AC3E}">
        <p14:creationId xmlns:p14="http://schemas.microsoft.com/office/powerpoint/2010/main" val="72654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4CE116A-3BCE-09FF-138F-A2794ACB9674}"/>
              </a:ext>
            </a:extLst>
          </p:cNvPr>
          <p:cNvSpPr>
            <a:spLocks noGrp="1"/>
          </p:cNvSpPr>
          <p:nvPr>
            <p:ph type="title"/>
          </p:nvPr>
        </p:nvSpPr>
        <p:spPr>
          <a:xfrm>
            <a:off x="838200" y="365138"/>
            <a:ext cx="10515600" cy="1325563"/>
          </a:xfrm>
          <a:prstGeom prst="rect">
            <a:avLst/>
          </a:prstGeom>
        </p:spPr>
        <p:txBody>
          <a:bodyPr vert="horz" lIns="91386" tIns="45693" rIns="91386" bIns="45693" rtlCol="0" anchor="ctr">
            <a:normAutofit/>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60D0BC41-7E33-40E0-EF55-163D0BFE1663}"/>
              </a:ext>
            </a:extLst>
          </p:cNvPr>
          <p:cNvSpPr>
            <a:spLocks noGrp="1"/>
          </p:cNvSpPr>
          <p:nvPr>
            <p:ph type="body" idx="1"/>
          </p:nvPr>
        </p:nvSpPr>
        <p:spPr>
          <a:xfrm>
            <a:off x="838200" y="1825625"/>
            <a:ext cx="10515600" cy="4351338"/>
          </a:xfrm>
          <a:prstGeom prst="rect">
            <a:avLst/>
          </a:prstGeom>
        </p:spPr>
        <p:txBody>
          <a:bodyPr vert="horz" lIns="91386" tIns="45693" rIns="91386" bIns="45693"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987D8E4C-3FE5-BAB6-484F-BAF9FDC81585}"/>
              </a:ext>
            </a:extLst>
          </p:cNvPr>
          <p:cNvSpPr>
            <a:spLocks noGrp="1"/>
          </p:cNvSpPr>
          <p:nvPr>
            <p:ph type="dt" sz="half" idx="2"/>
          </p:nvPr>
        </p:nvSpPr>
        <p:spPr>
          <a:xfrm>
            <a:off x="838200" y="6356355"/>
            <a:ext cx="2743200" cy="365125"/>
          </a:xfrm>
          <a:prstGeom prst="rect">
            <a:avLst/>
          </a:prstGeom>
        </p:spPr>
        <p:txBody>
          <a:bodyPr vert="horz" lIns="91386" tIns="45693" rIns="91386" bIns="45693" rtlCol="0" anchor="ctr"/>
          <a:lstStyle>
            <a:lvl1pPr algn="l">
              <a:defRPr sz="1200">
                <a:solidFill>
                  <a:schemeClr val="tx1">
                    <a:tint val="82000"/>
                  </a:schemeClr>
                </a:solidFill>
              </a:defRPr>
            </a:lvl1pPr>
          </a:lstStyle>
          <a:p>
            <a:fld id="{321157CE-9947-4C41-8C36-F42F897DDF78}" type="datetimeFigureOut">
              <a:rPr lang="en-US" smtClean="0"/>
              <a:t>5/5/2026</a:t>
            </a:fld>
            <a:endParaRPr lang="en-US" dirty="0"/>
          </a:p>
        </p:txBody>
      </p:sp>
      <p:sp>
        <p:nvSpPr>
          <p:cNvPr id="5" name="Marcador de pie de página 4">
            <a:extLst>
              <a:ext uri="{FF2B5EF4-FFF2-40B4-BE49-F238E27FC236}">
                <a16:creationId xmlns:a16="http://schemas.microsoft.com/office/drawing/2014/main" id="{95AD91EE-5F61-65AE-EBB8-9FC183952ED3}"/>
              </a:ext>
            </a:extLst>
          </p:cNvPr>
          <p:cNvSpPr>
            <a:spLocks noGrp="1"/>
          </p:cNvSpPr>
          <p:nvPr>
            <p:ph type="ftr" sz="quarter" idx="3"/>
          </p:nvPr>
        </p:nvSpPr>
        <p:spPr>
          <a:xfrm>
            <a:off x="4038600" y="6356355"/>
            <a:ext cx="4114800" cy="365125"/>
          </a:xfrm>
          <a:prstGeom prst="rect">
            <a:avLst/>
          </a:prstGeom>
        </p:spPr>
        <p:txBody>
          <a:bodyPr vert="horz" lIns="91386" tIns="45693" rIns="91386" bIns="45693" rtlCol="0" anchor="ctr"/>
          <a:lstStyle>
            <a:lvl1pPr algn="ctr">
              <a:defRPr sz="1200">
                <a:solidFill>
                  <a:schemeClr val="tx1">
                    <a:tint val="82000"/>
                  </a:schemeClr>
                </a:solidFill>
              </a:defRPr>
            </a:lvl1pPr>
          </a:lstStyle>
          <a:p>
            <a:endParaRPr lang="en-US" dirty="0"/>
          </a:p>
        </p:txBody>
      </p:sp>
      <p:sp>
        <p:nvSpPr>
          <p:cNvPr id="6" name="Marcador de número de diapositiva 5">
            <a:extLst>
              <a:ext uri="{FF2B5EF4-FFF2-40B4-BE49-F238E27FC236}">
                <a16:creationId xmlns:a16="http://schemas.microsoft.com/office/drawing/2014/main" id="{4163DD59-8718-7693-BA01-78B656DD352D}"/>
              </a:ext>
            </a:extLst>
          </p:cNvPr>
          <p:cNvSpPr>
            <a:spLocks noGrp="1"/>
          </p:cNvSpPr>
          <p:nvPr>
            <p:ph type="sldNum" sz="quarter" idx="4"/>
          </p:nvPr>
        </p:nvSpPr>
        <p:spPr>
          <a:xfrm>
            <a:off x="8610600" y="6356355"/>
            <a:ext cx="2743200" cy="365125"/>
          </a:xfrm>
          <a:prstGeom prst="rect">
            <a:avLst/>
          </a:prstGeom>
        </p:spPr>
        <p:txBody>
          <a:bodyPr vert="horz" lIns="91386" tIns="45693" rIns="91386" bIns="45693" rtlCol="0" anchor="ctr"/>
          <a:lstStyle>
            <a:lvl1pPr algn="r">
              <a:defRPr sz="1200">
                <a:solidFill>
                  <a:schemeClr val="tx1">
                    <a:tint val="82000"/>
                  </a:schemeClr>
                </a:solidFill>
              </a:defRPr>
            </a:lvl1pPr>
          </a:lstStyle>
          <a:p>
            <a:fld id="{CDD8238A-F77F-4E19-8900-1026788E43E9}" type="slidenum">
              <a:rPr lang="en-US" smtClean="0"/>
              <a:t>‹Nº›</a:t>
            </a:fld>
            <a:endParaRPr lang="en-US" dirty="0"/>
          </a:p>
        </p:txBody>
      </p:sp>
    </p:spTree>
    <p:extLst>
      <p:ext uri="{BB962C8B-B14F-4D97-AF65-F5344CB8AC3E}">
        <p14:creationId xmlns:p14="http://schemas.microsoft.com/office/powerpoint/2010/main" val="16446337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387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465" indent="-228465" algn="l" defTabSz="91387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404" indent="-228465" algn="l" defTabSz="91387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343" indent="-228465" algn="l" defTabSz="91387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281" indent="-228465" algn="l" defTabSz="91387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212" indent="-228465" algn="l" defTabSz="91387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3151" indent="-228465" algn="l" defTabSz="91387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0090" indent="-228465" algn="l" defTabSz="91387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7029" indent="-228465" algn="l" defTabSz="91387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3959" indent="-228465" algn="l" defTabSz="91387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3873" rtl="0" eaLnBrk="1" latinLnBrk="0" hangingPunct="1">
        <a:defRPr sz="1800" kern="1200">
          <a:solidFill>
            <a:schemeClr val="tx1"/>
          </a:solidFill>
          <a:latin typeface="+mn-lt"/>
          <a:ea typeface="+mn-ea"/>
          <a:cs typeface="+mn-cs"/>
        </a:defRPr>
      </a:lvl1pPr>
      <a:lvl2pPr marL="456939" algn="l" defTabSz="913873" rtl="0" eaLnBrk="1" latinLnBrk="0" hangingPunct="1">
        <a:defRPr sz="1800" kern="1200">
          <a:solidFill>
            <a:schemeClr val="tx1"/>
          </a:solidFill>
          <a:latin typeface="+mn-lt"/>
          <a:ea typeface="+mn-ea"/>
          <a:cs typeface="+mn-cs"/>
        </a:defRPr>
      </a:lvl2pPr>
      <a:lvl3pPr marL="913873" algn="l" defTabSz="913873" rtl="0" eaLnBrk="1" latinLnBrk="0" hangingPunct="1">
        <a:defRPr sz="1800" kern="1200">
          <a:solidFill>
            <a:schemeClr val="tx1"/>
          </a:solidFill>
          <a:latin typeface="+mn-lt"/>
          <a:ea typeface="+mn-ea"/>
          <a:cs typeface="+mn-cs"/>
        </a:defRPr>
      </a:lvl3pPr>
      <a:lvl4pPr marL="1370808" algn="l" defTabSz="913873" rtl="0" eaLnBrk="1" latinLnBrk="0" hangingPunct="1">
        <a:defRPr sz="1800" kern="1200">
          <a:solidFill>
            <a:schemeClr val="tx1"/>
          </a:solidFill>
          <a:latin typeface="+mn-lt"/>
          <a:ea typeface="+mn-ea"/>
          <a:cs typeface="+mn-cs"/>
        </a:defRPr>
      </a:lvl4pPr>
      <a:lvl5pPr marL="1827747" algn="l" defTabSz="913873" rtl="0" eaLnBrk="1" latinLnBrk="0" hangingPunct="1">
        <a:defRPr sz="1800" kern="1200">
          <a:solidFill>
            <a:schemeClr val="tx1"/>
          </a:solidFill>
          <a:latin typeface="+mn-lt"/>
          <a:ea typeface="+mn-ea"/>
          <a:cs typeface="+mn-cs"/>
        </a:defRPr>
      </a:lvl5pPr>
      <a:lvl6pPr marL="2284686" algn="l" defTabSz="913873" rtl="0" eaLnBrk="1" latinLnBrk="0" hangingPunct="1">
        <a:defRPr sz="1800" kern="1200">
          <a:solidFill>
            <a:schemeClr val="tx1"/>
          </a:solidFill>
          <a:latin typeface="+mn-lt"/>
          <a:ea typeface="+mn-ea"/>
          <a:cs typeface="+mn-cs"/>
        </a:defRPr>
      </a:lvl6pPr>
      <a:lvl7pPr marL="2741619" algn="l" defTabSz="913873" rtl="0" eaLnBrk="1" latinLnBrk="0" hangingPunct="1">
        <a:defRPr sz="1800" kern="1200">
          <a:solidFill>
            <a:schemeClr val="tx1"/>
          </a:solidFill>
          <a:latin typeface="+mn-lt"/>
          <a:ea typeface="+mn-ea"/>
          <a:cs typeface="+mn-cs"/>
        </a:defRPr>
      </a:lvl7pPr>
      <a:lvl8pPr marL="3198555" algn="l" defTabSz="913873" rtl="0" eaLnBrk="1" latinLnBrk="0" hangingPunct="1">
        <a:defRPr sz="1800" kern="1200">
          <a:solidFill>
            <a:schemeClr val="tx1"/>
          </a:solidFill>
          <a:latin typeface="+mn-lt"/>
          <a:ea typeface="+mn-ea"/>
          <a:cs typeface="+mn-cs"/>
        </a:defRPr>
      </a:lvl8pPr>
      <a:lvl9pPr marL="3655494" algn="l" defTabSz="91387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69333" y="42912"/>
            <a:ext cx="3048000" cy="178594"/>
          </a:xfrm>
          <a:prstGeom prst="rect">
            <a:avLst/>
          </a:prstGeom>
          <a:noFill/>
          <a:ln>
            <a:noFill/>
          </a:ln>
        </p:spPr>
        <p:txBody>
          <a:bodyPr spcFirstLastPara="1" wrap="square" lIns="22658" tIns="11324" rIns="22658" bIns="11324"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169333" y="250031"/>
            <a:ext cx="3048000" cy="707182"/>
          </a:xfrm>
          <a:prstGeom prst="rect">
            <a:avLst/>
          </a:prstGeom>
          <a:noFill/>
          <a:ln>
            <a:noFill/>
          </a:ln>
        </p:spPr>
        <p:txBody>
          <a:bodyPr spcFirstLastPara="1" wrap="square" lIns="22658" tIns="11324" rIns="22658" bIns="11324"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169333" y="993180"/>
            <a:ext cx="790222" cy="57051"/>
          </a:xfrm>
          <a:prstGeom prst="rect">
            <a:avLst/>
          </a:prstGeom>
          <a:noFill/>
          <a:ln>
            <a:noFill/>
          </a:ln>
        </p:spPr>
        <p:txBody>
          <a:bodyPr spcFirstLastPara="1" wrap="square" lIns="22658" tIns="11324" rIns="22658" bIns="11324" anchor="ctr" anchorCtr="0">
            <a:noAutofit/>
          </a:bodyPr>
          <a:lstStyle>
            <a:lvl1pPr marR="0" lvl="0" algn="l" rtl="0">
              <a:spcBef>
                <a:spcPts val="0"/>
              </a:spcBef>
              <a:spcAft>
                <a:spcPts val="0"/>
              </a:spcAft>
              <a:buSzPts val="1400"/>
              <a:buNone/>
              <a:defRPr sz="3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400" b="0" i="0" u="none" strike="noStrike" cap="none">
                <a:solidFill>
                  <a:schemeClr val="dk1"/>
                </a:solidFill>
                <a:latin typeface="Calibri"/>
                <a:ea typeface="Calibri"/>
                <a:cs typeface="Calibri"/>
                <a:sym typeface="Calibri"/>
              </a:defRPr>
            </a:lvl9pPr>
          </a:lstStyle>
          <a:p>
            <a:fld id="{321157CE-9947-4C41-8C36-F42F897DDF78}" type="datetimeFigureOut">
              <a:rPr lang="en-US" smtClean="0"/>
              <a:t>5/5/2026</a:t>
            </a:fld>
            <a:endParaRPr lang="en-US" dirty="0"/>
          </a:p>
        </p:txBody>
      </p:sp>
      <p:sp>
        <p:nvSpPr>
          <p:cNvPr id="9" name="Google Shape;9;p1"/>
          <p:cNvSpPr txBox="1">
            <a:spLocks noGrp="1"/>
          </p:cNvSpPr>
          <p:nvPr>
            <p:ph type="ftr" idx="11"/>
          </p:nvPr>
        </p:nvSpPr>
        <p:spPr>
          <a:xfrm>
            <a:off x="1157111" y="993180"/>
            <a:ext cx="1072444" cy="57051"/>
          </a:xfrm>
          <a:prstGeom prst="rect">
            <a:avLst/>
          </a:prstGeom>
          <a:noFill/>
          <a:ln>
            <a:noFill/>
          </a:ln>
        </p:spPr>
        <p:txBody>
          <a:bodyPr spcFirstLastPara="1" wrap="square" lIns="22658" tIns="11324" rIns="22658" bIns="11324" anchor="ctr" anchorCtr="0">
            <a:noAutofit/>
          </a:bodyPr>
          <a:lstStyle>
            <a:lvl1pPr marR="0" lvl="0" algn="ctr" rtl="0">
              <a:spcBef>
                <a:spcPts val="0"/>
              </a:spcBef>
              <a:spcAft>
                <a:spcPts val="0"/>
              </a:spcAft>
              <a:buSzPts val="1400"/>
              <a:buNone/>
              <a:defRPr sz="3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400" b="0" i="0" u="none" strike="noStrike" cap="none">
                <a:solidFill>
                  <a:schemeClr val="dk1"/>
                </a:solidFill>
                <a:latin typeface="Calibri"/>
                <a:ea typeface="Calibri"/>
                <a:cs typeface="Calibri"/>
                <a:sym typeface="Calibri"/>
              </a:defRPr>
            </a:lvl9pPr>
          </a:lstStyle>
          <a:p>
            <a:endParaRPr lang="en-US" dirty="0"/>
          </a:p>
        </p:txBody>
      </p:sp>
      <p:sp>
        <p:nvSpPr>
          <p:cNvPr id="10" name="Google Shape;10;p1"/>
          <p:cNvSpPr txBox="1">
            <a:spLocks noGrp="1"/>
          </p:cNvSpPr>
          <p:nvPr>
            <p:ph type="sldNum" idx="12"/>
          </p:nvPr>
        </p:nvSpPr>
        <p:spPr>
          <a:xfrm>
            <a:off x="2427111" y="993180"/>
            <a:ext cx="790222" cy="57051"/>
          </a:xfrm>
          <a:prstGeom prst="rect">
            <a:avLst/>
          </a:prstGeom>
          <a:noFill/>
          <a:ln>
            <a:noFill/>
          </a:ln>
        </p:spPr>
        <p:txBody>
          <a:bodyPr spcFirstLastPara="1" wrap="square" lIns="22658" tIns="11324" rIns="22658" bIns="11324" anchor="ctr" anchorCtr="0">
            <a:noAutofit/>
          </a:bodyPr>
          <a:lstStyle>
            <a:lvl1pPr marL="0" marR="0" lvl="0" indent="0" algn="r" rtl="0">
              <a:spcBef>
                <a:spcPts val="0"/>
              </a:spcBef>
              <a:buNone/>
              <a:defRPr sz="300" b="0" i="0" u="none" strike="noStrike" cap="none">
                <a:solidFill>
                  <a:srgbClr val="888888"/>
                </a:solidFill>
                <a:latin typeface="Calibri"/>
                <a:ea typeface="Calibri"/>
                <a:cs typeface="Calibri"/>
                <a:sym typeface="Calibri"/>
              </a:defRPr>
            </a:lvl1pPr>
            <a:lvl2pPr marL="0" marR="0" lvl="1" indent="0" algn="r" rtl="0">
              <a:spcBef>
                <a:spcPts val="0"/>
              </a:spcBef>
              <a:buNone/>
              <a:defRPr sz="300" b="0" i="0" u="none" strike="noStrike" cap="none">
                <a:solidFill>
                  <a:srgbClr val="888888"/>
                </a:solidFill>
                <a:latin typeface="Calibri"/>
                <a:ea typeface="Calibri"/>
                <a:cs typeface="Calibri"/>
                <a:sym typeface="Calibri"/>
              </a:defRPr>
            </a:lvl2pPr>
            <a:lvl3pPr marL="0" marR="0" lvl="2" indent="0" algn="r" rtl="0">
              <a:spcBef>
                <a:spcPts val="0"/>
              </a:spcBef>
              <a:buNone/>
              <a:defRPr sz="300" b="0" i="0" u="none" strike="noStrike" cap="none">
                <a:solidFill>
                  <a:srgbClr val="888888"/>
                </a:solidFill>
                <a:latin typeface="Calibri"/>
                <a:ea typeface="Calibri"/>
                <a:cs typeface="Calibri"/>
                <a:sym typeface="Calibri"/>
              </a:defRPr>
            </a:lvl3pPr>
            <a:lvl4pPr marL="0" marR="0" lvl="3" indent="0" algn="r" rtl="0">
              <a:spcBef>
                <a:spcPts val="0"/>
              </a:spcBef>
              <a:buNone/>
              <a:defRPr sz="300" b="0" i="0" u="none" strike="noStrike" cap="none">
                <a:solidFill>
                  <a:srgbClr val="888888"/>
                </a:solidFill>
                <a:latin typeface="Calibri"/>
                <a:ea typeface="Calibri"/>
                <a:cs typeface="Calibri"/>
                <a:sym typeface="Calibri"/>
              </a:defRPr>
            </a:lvl4pPr>
            <a:lvl5pPr marL="0" marR="0" lvl="4" indent="0" algn="r" rtl="0">
              <a:spcBef>
                <a:spcPts val="0"/>
              </a:spcBef>
              <a:buNone/>
              <a:defRPr sz="300" b="0" i="0" u="none" strike="noStrike" cap="none">
                <a:solidFill>
                  <a:srgbClr val="888888"/>
                </a:solidFill>
                <a:latin typeface="Calibri"/>
                <a:ea typeface="Calibri"/>
                <a:cs typeface="Calibri"/>
                <a:sym typeface="Calibri"/>
              </a:defRPr>
            </a:lvl5pPr>
            <a:lvl6pPr marL="0" marR="0" lvl="5" indent="0" algn="r" rtl="0">
              <a:spcBef>
                <a:spcPts val="0"/>
              </a:spcBef>
              <a:buNone/>
              <a:defRPr sz="300" b="0" i="0" u="none" strike="noStrike" cap="none">
                <a:solidFill>
                  <a:srgbClr val="888888"/>
                </a:solidFill>
                <a:latin typeface="Calibri"/>
                <a:ea typeface="Calibri"/>
                <a:cs typeface="Calibri"/>
                <a:sym typeface="Calibri"/>
              </a:defRPr>
            </a:lvl6pPr>
            <a:lvl7pPr marL="0" marR="0" lvl="6" indent="0" algn="r" rtl="0">
              <a:spcBef>
                <a:spcPts val="0"/>
              </a:spcBef>
              <a:buNone/>
              <a:defRPr sz="300" b="0" i="0" u="none" strike="noStrike" cap="none">
                <a:solidFill>
                  <a:srgbClr val="888888"/>
                </a:solidFill>
                <a:latin typeface="Calibri"/>
                <a:ea typeface="Calibri"/>
                <a:cs typeface="Calibri"/>
                <a:sym typeface="Calibri"/>
              </a:defRPr>
            </a:lvl7pPr>
            <a:lvl8pPr marL="0" marR="0" lvl="7" indent="0" algn="r" rtl="0">
              <a:spcBef>
                <a:spcPts val="0"/>
              </a:spcBef>
              <a:buNone/>
              <a:defRPr sz="300" b="0" i="0" u="none" strike="noStrike" cap="none">
                <a:solidFill>
                  <a:srgbClr val="888888"/>
                </a:solidFill>
                <a:latin typeface="Calibri"/>
                <a:ea typeface="Calibri"/>
                <a:cs typeface="Calibri"/>
                <a:sym typeface="Calibri"/>
              </a:defRPr>
            </a:lvl8pPr>
            <a:lvl9pPr marL="0" marR="0" lvl="8" indent="0" algn="r" rtl="0">
              <a:spcBef>
                <a:spcPts val="0"/>
              </a:spcBef>
              <a:buNone/>
              <a:defRPr sz="300" b="0" i="0" u="none" strike="noStrike" cap="none">
                <a:solidFill>
                  <a:srgbClr val="888888"/>
                </a:solidFill>
                <a:latin typeface="Calibri"/>
                <a:ea typeface="Calibri"/>
                <a:cs typeface="Calibri"/>
                <a:sym typeface="Calibri"/>
              </a:defRPr>
            </a:lvl9pPr>
          </a:lstStyle>
          <a:p>
            <a:fld id="{CDD8238A-F77F-4E19-8900-1026788E43E9}" type="slidenum">
              <a:rPr lang="en-US" smtClean="0"/>
              <a:t>‹Nº›</a:t>
            </a:fld>
            <a:endParaRPr lang="en-US" dirty="0"/>
          </a:p>
        </p:txBody>
      </p:sp>
    </p:spTree>
  </p:cSld>
  <p:clrMap bg1="lt1" tx1="dk1" bg2="dk2"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3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3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3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3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3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3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3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3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3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3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3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3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3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3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3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3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3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3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3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3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3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3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3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3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4.xml"/><Relationship Id="rId1" Type="http://schemas.openxmlformats.org/officeDocument/2006/relationships/themeOverride" Target="../theme/themeOverride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5.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5.xml"/><Relationship Id="rId1" Type="http://schemas.openxmlformats.org/officeDocument/2006/relationships/themeOverride" Target="../theme/themeOverride3.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5.xml"/><Relationship Id="rId1" Type="http://schemas.openxmlformats.org/officeDocument/2006/relationships/themeOverride" Target="../theme/themeOverride4.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5.xml"/><Relationship Id="rId1" Type="http://schemas.openxmlformats.org/officeDocument/2006/relationships/themeOverride" Target="../theme/themeOverride5.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4.xml"/><Relationship Id="rId1" Type="http://schemas.openxmlformats.org/officeDocument/2006/relationships/themeOverride" Target="../theme/themeOverride6.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hemeOverride" Target="../theme/themeOverride7.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pic>
        <p:nvPicPr>
          <p:cNvPr id="2" name="gmail-m_-74589265705350366770AD8442D-B5AF-419A-AB76-AE7BF3F5801A" descr="16861193b4b93897d7f1">
            <a:extLst>
              <a:ext uri="{FF2B5EF4-FFF2-40B4-BE49-F238E27FC236}">
                <a16:creationId xmlns:a16="http://schemas.microsoft.com/office/drawing/2014/main" id="{3B05F5BA-23B1-4E5E-DB2B-FA57431B4F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1526" t="29530" r="10143" b="22443"/>
          <a:stretch>
            <a:fillRect/>
          </a:stretch>
        </p:blipFill>
        <p:spPr bwMode="auto">
          <a:xfrm>
            <a:off x="234695" y="188626"/>
            <a:ext cx="5066879" cy="121159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3 CuadroTexto">
            <a:extLst>
              <a:ext uri="{FF2B5EF4-FFF2-40B4-BE49-F238E27FC236}">
                <a16:creationId xmlns:a16="http://schemas.microsoft.com/office/drawing/2014/main" id="{A37D4670-41AE-3A0A-117C-795239A10897}"/>
              </a:ext>
            </a:extLst>
          </p:cNvPr>
          <p:cNvSpPr txBox="1"/>
          <p:nvPr/>
        </p:nvSpPr>
        <p:spPr>
          <a:xfrm>
            <a:off x="0" y="1523144"/>
            <a:ext cx="12192000" cy="4062651"/>
          </a:xfrm>
          <a:prstGeom prst="rect">
            <a:avLst/>
          </a:prstGeom>
          <a:solidFill>
            <a:schemeClr val="accent3">
              <a:lumMod val="75000"/>
            </a:schemeClr>
          </a:solidFill>
        </p:spPr>
        <p:txBody>
          <a:bodyPr wrap="square" rtlCol="0">
            <a:spAutoFit/>
          </a:bodyPr>
          <a:lstStyle/>
          <a:p>
            <a:pPr algn="ctr">
              <a:spcBef>
                <a:spcPts val="1200"/>
              </a:spcBef>
            </a:pPr>
            <a:endParaRPr lang="es-AR" sz="2800" b="1" dirty="0"/>
          </a:p>
          <a:p>
            <a:pPr algn="ctr">
              <a:spcBef>
                <a:spcPts val="1200"/>
              </a:spcBef>
            </a:pPr>
            <a:r>
              <a:rPr lang="es-AR" sz="2800" b="1" dirty="0"/>
              <a:t>UNA NUEVA OPORTUNIDAD PARA EL DESARROLLO </a:t>
            </a:r>
          </a:p>
          <a:p>
            <a:pPr algn="ctr"/>
            <a:r>
              <a:rPr lang="es-AR" sz="2800" b="1" dirty="0"/>
              <a:t>DE TODA LA ARGENTINA</a:t>
            </a:r>
          </a:p>
          <a:p>
            <a:pPr algn="ctr"/>
            <a:endParaRPr lang="es-AR" sz="3200" b="1" dirty="0"/>
          </a:p>
          <a:p>
            <a:pPr algn="ctr"/>
            <a:r>
              <a:rPr lang="es-AR" sz="3200" i="1" dirty="0"/>
              <a:t>Geopolítica de los Alimentos. Oportunidades y Desafíos </a:t>
            </a:r>
          </a:p>
          <a:p>
            <a:pPr algn="ctr"/>
            <a:r>
              <a:rPr lang="es-AR" sz="3200" i="1" dirty="0"/>
              <a:t>para la Agroindustria Argentina</a:t>
            </a:r>
          </a:p>
          <a:p>
            <a:pPr algn="ctr"/>
            <a:endParaRPr lang="es-AR" sz="3200" i="1" dirty="0"/>
          </a:p>
          <a:p>
            <a:pPr algn="ctr"/>
            <a:r>
              <a:rPr lang="es-AR" dirty="0">
                <a:latin typeface="Arial" panose="020B0604020202020204" pitchFamily="34" charset="0"/>
                <a:cs typeface="Arial" panose="020B0604020202020204" pitchFamily="34" charset="0"/>
              </a:rPr>
              <a:t>MARTIN PIÑEIRO Y MARCELO REGUNAGA</a:t>
            </a:r>
          </a:p>
          <a:p>
            <a:pPr algn="ctr"/>
            <a:r>
              <a:rPr lang="es-AR" dirty="0">
                <a:latin typeface="Arial" panose="020B0604020202020204" pitchFamily="34" charset="0"/>
                <a:cs typeface="Arial" panose="020B0604020202020204" pitchFamily="34" charset="0"/>
              </a:rPr>
              <a:t>7 de mayo de 2026</a:t>
            </a:r>
            <a:endParaRPr lang="es-AR" sz="3200" dirty="0"/>
          </a:p>
        </p:txBody>
      </p:sp>
      <p:pic>
        <p:nvPicPr>
          <p:cNvPr id="7" name="Picture 3">
            <a:extLst>
              <a:ext uri="{FF2B5EF4-FFF2-40B4-BE49-F238E27FC236}">
                <a16:creationId xmlns:a16="http://schemas.microsoft.com/office/drawing/2014/main" id="{8B88A5BC-D2D6-4911-C8C2-B6E84391E504}"/>
              </a:ext>
            </a:extLst>
          </p:cNvPr>
          <p:cNvPicPr>
            <a:picLocks noChangeAspect="1"/>
          </p:cNvPicPr>
          <p:nvPr/>
        </p:nvPicPr>
        <p:blipFill>
          <a:blip r:embed="rId4"/>
          <a:stretch>
            <a:fillRect/>
          </a:stretch>
        </p:blipFill>
        <p:spPr>
          <a:xfrm>
            <a:off x="8774351" y="5820572"/>
            <a:ext cx="3054498" cy="932102"/>
          </a:xfrm>
          <a:prstGeom prst="rect">
            <a:avLst/>
          </a:prstGeom>
        </p:spPr>
      </p:pic>
    </p:spTree>
    <p:extLst>
      <p:ext uri="{BB962C8B-B14F-4D97-AF65-F5344CB8AC3E}">
        <p14:creationId xmlns:p14="http://schemas.microsoft.com/office/powerpoint/2010/main" val="3485722939"/>
      </p:ext>
    </p:extLst>
  </p:cSld>
  <p:clrMapOvr>
    <a:overrideClrMapping bg1="lt1" tx1="dk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65E5D1A-BA32-860B-6AA0-9EAD26B5E91A}"/>
              </a:ext>
            </a:extLst>
          </p:cNvPr>
          <p:cNvSpPr>
            <a:spLocks noGrp="1"/>
          </p:cNvSpPr>
          <p:nvPr>
            <p:ph type="title"/>
          </p:nvPr>
        </p:nvSpPr>
        <p:spPr>
          <a:xfrm>
            <a:off x="0" y="0"/>
            <a:ext cx="12192000" cy="885217"/>
          </a:xfrm>
          <a:solidFill>
            <a:schemeClr val="accent3">
              <a:lumMod val="75000"/>
            </a:schemeClr>
          </a:solidFill>
          <a:ln>
            <a:noFill/>
          </a:ln>
        </p:spPr>
        <p:txBody>
          <a:bodyPr spcFirstLastPara="1" vert="horz" wrap="square" lIns="91386" tIns="45693" rIns="91386" bIns="45693" rtlCol="0" anchor="ctr" anchorCtr="0">
            <a:noAutofit/>
          </a:bodyPr>
          <a:lstStyle/>
          <a:p>
            <a:pPr defTabSz="913873">
              <a:lnSpc>
                <a:spcPct val="90000"/>
              </a:lnSpc>
              <a:spcBef>
                <a:spcPct val="0"/>
              </a:spcBef>
            </a:pPr>
            <a:r>
              <a:rPr lang="en-US" sz="2400" kern="1200" dirty="0">
                <a:solidFill>
                  <a:schemeClr val="bg1"/>
                </a:solidFill>
                <a:latin typeface="Arial" panose="020B0604020202020204" pitchFamily="34" charset="0"/>
                <a:ea typeface="+mj-ea"/>
                <a:cs typeface="Arial" panose="020B0604020202020204" pitchFamily="34" charset="0"/>
              </a:rPr>
              <a:t>EL OCASO DEL MULTILATERALISMO: COMO ESTAMOS HOY</a:t>
            </a:r>
          </a:p>
        </p:txBody>
      </p:sp>
      <p:sp>
        <p:nvSpPr>
          <p:cNvPr id="3" name="Marcador de contenido 2">
            <a:extLst>
              <a:ext uri="{FF2B5EF4-FFF2-40B4-BE49-F238E27FC236}">
                <a16:creationId xmlns:a16="http://schemas.microsoft.com/office/drawing/2014/main" id="{479E4914-6D30-CE16-D1B2-C6EFC4695151}"/>
              </a:ext>
            </a:extLst>
          </p:cNvPr>
          <p:cNvSpPr>
            <a:spLocks noGrp="1"/>
          </p:cNvSpPr>
          <p:nvPr>
            <p:ph type="body" idx="1"/>
          </p:nvPr>
        </p:nvSpPr>
        <p:spPr>
          <a:xfrm>
            <a:off x="739301" y="1037218"/>
            <a:ext cx="10865796" cy="5487882"/>
          </a:xfrm>
        </p:spPr>
        <p:txBody>
          <a:bodyPr>
            <a:noAutofit/>
          </a:bodyPr>
          <a:lstStyle/>
          <a:p>
            <a:pPr>
              <a:spcBef>
                <a:spcPts val="0"/>
              </a:spcBef>
              <a:spcAft>
                <a:spcPts val="600"/>
              </a:spcAft>
              <a:buSzPct val="110000"/>
              <a:buFont typeface="Arial" panose="020B0604020202020204" pitchFamily="34" charset="0"/>
              <a:buChar char="►"/>
            </a:pPr>
            <a:r>
              <a:rPr lang="es-AR" sz="2000" b="1" dirty="0">
                <a:latin typeface="Arial" panose="020B0604020202020204" pitchFamily="34" charset="0"/>
                <a:cs typeface="Arial" panose="020B0604020202020204" pitchFamily="34" charset="0"/>
              </a:rPr>
              <a:t>Fragmentación económica y política</a:t>
            </a:r>
            <a:r>
              <a:rPr lang="es-AR" sz="2000" dirty="0">
                <a:latin typeface="Arial" panose="020B0604020202020204" pitchFamily="34" charset="0"/>
                <a:cs typeface="Arial" panose="020B0604020202020204" pitchFamily="34" charset="0"/>
              </a:rPr>
              <a:t>. Nuevas alianzas y alineamientos políticos frente a una agudización de la competencia económica y comercial</a:t>
            </a:r>
          </a:p>
          <a:p>
            <a:pPr>
              <a:spcBef>
                <a:spcPts val="0"/>
              </a:spcBef>
              <a:spcAft>
                <a:spcPts val="600"/>
              </a:spcAft>
              <a:buSzPct val="110000"/>
              <a:buFont typeface="Arial" panose="020B0604020202020204" pitchFamily="34" charset="0"/>
              <a:buChar char="►"/>
            </a:pPr>
            <a:r>
              <a:rPr lang="es-AR" sz="2000" dirty="0">
                <a:latin typeface="Arial" panose="020B0604020202020204" pitchFamily="34" charset="0"/>
                <a:cs typeface="Arial" panose="020B0604020202020204" pitchFamily="34" charset="0"/>
              </a:rPr>
              <a:t>El </a:t>
            </a:r>
            <a:r>
              <a:rPr lang="es-AR" sz="2000" b="1" dirty="0">
                <a:latin typeface="Arial" panose="020B0604020202020204" pitchFamily="34" charset="0"/>
                <a:cs typeface="Arial" panose="020B0604020202020204" pitchFamily="34" charset="0"/>
              </a:rPr>
              <a:t>comercio  está menos definido por las ventajas comparativas</a:t>
            </a:r>
            <a:r>
              <a:rPr lang="es-AR" sz="2000" dirty="0">
                <a:latin typeface="Arial" panose="020B0604020202020204" pitchFamily="34" charset="0"/>
                <a:cs typeface="Arial" panose="020B0604020202020204" pitchFamily="34" charset="0"/>
              </a:rPr>
              <a:t>. Los Aranceles y las alineaciones políticas cuentan mucho más</a:t>
            </a:r>
          </a:p>
          <a:p>
            <a:pPr>
              <a:spcBef>
                <a:spcPts val="0"/>
              </a:spcBef>
              <a:spcAft>
                <a:spcPts val="600"/>
              </a:spcAft>
              <a:buSzPct val="110000"/>
              <a:buFont typeface="Arial" panose="020B0604020202020204" pitchFamily="34" charset="0"/>
              <a:buChar char="►"/>
            </a:pPr>
            <a:r>
              <a:rPr lang="es-AR" sz="2000" dirty="0">
                <a:latin typeface="Arial" panose="020B0604020202020204" pitchFamily="34" charset="0"/>
                <a:cs typeface="Arial" panose="020B0604020202020204" pitchFamily="34" charset="0"/>
              </a:rPr>
              <a:t>El </a:t>
            </a:r>
            <a:r>
              <a:rPr lang="es-AR" sz="2000" b="1" dirty="0">
                <a:latin typeface="Arial" panose="020B0604020202020204" pitchFamily="34" charset="0"/>
                <a:cs typeface="Arial" panose="020B0604020202020204" pitchFamily="34" charset="0"/>
              </a:rPr>
              <a:t>multilateralismo esta siendo suplantado por la imposiciones de los países más poderosos,</a:t>
            </a:r>
            <a:r>
              <a:rPr lang="es-AR" sz="2000" dirty="0">
                <a:latin typeface="Arial" panose="020B0604020202020204" pitchFamily="34" charset="0"/>
                <a:cs typeface="Arial" panose="020B0604020202020204" pitchFamily="34" charset="0"/>
              </a:rPr>
              <a:t> enfrascados en una competencia económica y política de gran envergadura </a:t>
            </a:r>
          </a:p>
          <a:p>
            <a:pPr>
              <a:spcBef>
                <a:spcPts val="0"/>
              </a:spcBef>
              <a:spcAft>
                <a:spcPts val="600"/>
              </a:spcAft>
              <a:buSzPct val="110000"/>
              <a:buFont typeface="Arial" panose="020B0604020202020204" pitchFamily="34" charset="0"/>
              <a:buChar char="►"/>
            </a:pPr>
            <a:r>
              <a:rPr lang="es-AR" sz="2000" dirty="0">
                <a:latin typeface="Arial" panose="020B0604020202020204" pitchFamily="34" charset="0"/>
                <a:cs typeface="Arial" panose="020B0604020202020204" pitchFamily="34" charset="0"/>
              </a:rPr>
              <a:t>Hay una </a:t>
            </a:r>
            <a:r>
              <a:rPr lang="es-AR" sz="2000" b="1" dirty="0">
                <a:latin typeface="Arial" panose="020B0604020202020204" pitchFamily="34" charset="0"/>
                <a:cs typeface="Arial" panose="020B0604020202020204" pitchFamily="34" charset="0"/>
              </a:rPr>
              <a:t>agudización de conflictos armados </a:t>
            </a:r>
            <a:r>
              <a:rPr lang="es-AR" sz="2000" dirty="0">
                <a:latin typeface="Arial" panose="020B0604020202020204" pitchFamily="34" charset="0"/>
                <a:cs typeface="Arial" panose="020B0604020202020204" pitchFamily="34" charset="0"/>
              </a:rPr>
              <a:t>de carácter regional, que consumen recursos, agravan enfrentamientos políticos, dificultan el transito marítimo y las líneas de abastecimiento</a:t>
            </a:r>
          </a:p>
          <a:p>
            <a:pPr>
              <a:spcBef>
                <a:spcPts val="0"/>
              </a:spcBef>
              <a:spcAft>
                <a:spcPts val="600"/>
              </a:spcAft>
              <a:buSzPct val="110000"/>
              <a:buFont typeface="Arial" panose="020B0604020202020204" pitchFamily="34" charset="0"/>
              <a:buChar char="►"/>
            </a:pPr>
            <a:r>
              <a:rPr lang="es-AR" sz="2000" dirty="0">
                <a:latin typeface="Arial" panose="020B0604020202020204" pitchFamily="34" charset="0"/>
                <a:cs typeface="Arial" panose="020B0604020202020204" pitchFamily="34" charset="0"/>
              </a:rPr>
              <a:t>La </a:t>
            </a:r>
            <a:r>
              <a:rPr lang="es-AR" sz="2000" b="1" dirty="0">
                <a:latin typeface="Arial" panose="020B0604020202020204" pitchFamily="34" charset="0"/>
                <a:cs typeface="Arial" panose="020B0604020202020204" pitchFamily="34" charset="0"/>
              </a:rPr>
              <a:t>eficiencia y eficacia de las cadenas globales de valor está amenazada</a:t>
            </a:r>
            <a:r>
              <a:rPr lang="es-AR" sz="2000" dirty="0">
                <a:latin typeface="Arial" panose="020B0604020202020204" pitchFamily="34" charset="0"/>
                <a:cs typeface="Arial" panose="020B0604020202020204" pitchFamily="34" charset="0"/>
              </a:rPr>
              <a:t>. Aumentarán los costos y las </a:t>
            </a:r>
            <a:r>
              <a:rPr lang="es-AR" sz="2000" b="1" dirty="0">
                <a:latin typeface="Arial" panose="020B0604020202020204" pitchFamily="34" charset="0"/>
                <a:cs typeface="Arial" panose="020B0604020202020204" pitchFamily="34" charset="0"/>
              </a:rPr>
              <a:t>tendencias hacia mayor autosuficiencia en Bienes Estratégicos</a:t>
            </a:r>
          </a:p>
          <a:p>
            <a:pPr>
              <a:spcBef>
                <a:spcPts val="0"/>
              </a:spcBef>
              <a:spcAft>
                <a:spcPts val="600"/>
              </a:spcAft>
              <a:buSzPct val="110000"/>
              <a:buFont typeface="Arial" panose="020B0604020202020204" pitchFamily="34" charset="0"/>
              <a:buChar char="►"/>
            </a:pPr>
            <a:r>
              <a:rPr lang="es-AR" sz="2000" dirty="0">
                <a:latin typeface="Arial" panose="020B0604020202020204" pitchFamily="34" charset="0"/>
                <a:cs typeface="Arial" panose="020B0604020202020204" pitchFamily="34" charset="0"/>
              </a:rPr>
              <a:t>La agricultura es un bien esencial. Habrán intentos de buscar </a:t>
            </a:r>
            <a:r>
              <a:rPr lang="es-AR" sz="2000" b="1" dirty="0">
                <a:latin typeface="Arial" panose="020B0604020202020204" pitchFamily="34" charset="0"/>
                <a:cs typeface="Arial" panose="020B0604020202020204" pitchFamily="34" charset="0"/>
              </a:rPr>
              <a:t>más independencia alimentaria, pero no todos pueden lograrla por falta de recursos naturales </a:t>
            </a:r>
          </a:p>
          <a:p>
            <a:pPr>
              <a:spcBef>
                <a:spcPts val="0"/>
              </a:spcBef>
              <a:spcAft>
                <a:spcPts val="600"/>
              </a:spcAft>
              <a:buSzPct val="110000"/>
              <a:buFont typeface="Arial" panose="020B0604020202020204" pitchFamily="34" charset="0"/>
              <a:buChar char="►"/>
            </a:pPr>
            <a:r>
              <a:rPr lang="es-AR" sz="2000" b="1" dirty="0">
                <a:latin typeface="Arial" panose="020B0604020202020204" pitchFamily="34" charset="0"/>
                <a:cs typeface="Arial" panose="020B0604020202020204" pitchFamily="34" charset="0"/>
              </a:rPr>
              <a:t>Hasta ahora el impacto sobre el comercio global no ha sido significativo, </a:t>
            </a:r>
            <a:r>
              <a:rPr lang="es-AR" sz="2000" dirty="0">
                <a:latin typeface="Arial" panose="020B0604020202020204" pitchFamily="34" charset="0"/>
                <a:cs typeface="Arial" panose="020B0604020202020204" pitchFamily="34" charset="0"/>
              </a:rPr>
              <a:t>aunque hay un efecto estadístico por el incremento de los precios.</a:t>
            </a:r>
          </a:p>
          <a:p>
            <a:pPr>
              <a:spcBef>
                <a:spcPts val="0"/>
              </a:spcBef>
              <a:spcAft>
                <a:spcPts val="600"/>
              </a:spcAft>
              <a:buSzPct val="110000"/>
              <a:buFont typeface="Arial" panose="020B0604020202020204" pitchFamily="34" charset="0"/>
              <a:buChar char="►"/>
            </a:pPr>
            <a:r>
              <a:rPr lang="es-AR" sz="2000" dirty="0">
                <a:latin typeface="Arial" panose="020B0604020202020204" pitchFamily="34" charset="0"/>
                <a:cs typeface="Arial" panose="020B0604020202020204" pitchFamily="34" charset="0"/>
              </a:rPr>
              <a:t>La </a:t>
            </a:r>
            <a:r>
              <a:rPr lang="es-AR" sz="2000" b="1" dirty="0">
                <a:latin typeface="Arial" panose="020B0604020202020204" pitchFamily="34" charset="0"/>
                <a:cs typeface="Arial" panose="020B0604020202020204" pitchFamily="34" charset="0"/>
              </a:rPr>
              <a:t>agricultura está menos afectada y se proyecta que estará menos afectada que otros sectores de la economía</a:t>
            </a:r>
            <a:r>
              <a:rPr lang="es-AR" sz="2000" dirty="0">
                <a:latin typeface="Arial" panose="020B0604020202020204" pitchFamily="34" charset="0"/>
                <a:cs typeface="Arial" panose="020B0604020202020204" pitchFamily="34" charset="0"/>
              </a:rPr>
              <a:t>(Gráficos 1 y 2)</a:t>
            </a:r>
          </a:p>
          <a:p>
            <a:pPr>
              <a:buSzPct val="110000"/>
              <a:buFont typeface="Arial" panose="020B0604020202020204" pitchFamily="34" charset="0"/>
              <a:buChar char="►"/>
            </a:pPr>
            <a:endParaRPr lang="es-AR" sz="2000" dirty="0">
              <a:latin typeface="Arial" panose="020B0604020202020204" pitchFamily="34" charset="0"/>
              <a:cs typeface="Arial" panose="020B0604020202020204" pitchFamily="34" charset="0"/>
            </a:endParaRPr>
          </a:p>
          <a:p>
            <a:pPr>
              <a:buSzPct val="110000"/>
              <a:buFont typeface="Arial" panose="020B0604020202020204" pitchFamily="34" charset="0"/>
              <a:buChar char="►"/>
            </a:pPr>
            <a:endParaRPr lang="es-AR" sz="200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96F34459-173C-E481-698A-708CDE56F261}"/>
              </a:ext>
            </a:extLst>
          </p:cNvPr>
          <p:cNvPicPr>
            <a:picLocks noChangeAspect="1"/>
          </p:cNvPicPr>
          <p:nvPr/>
        </p:nvPicPr>
        <p:blipFill>
          <a:blip r:embed="rId3"/>
          <a:stretch>
            <a:fillRect/>
          </a:stretch>
        </p:blipFill>
        <p:spPr>
          <a:xfrm>
            <a:off x="10420583" y="6146799"/>
            <a:ext cx="1670010" cy="686821"/>
          </a:xfrm>
          <a:prstGeom prst="rect">
            <a:avLst/>
          </a:prstGeom>
        </p:spPr>
      </p:pic>
    </p:spTree>
    <p:extLst>
      <p:ext uri="{BB962C8B-B14F-4D97-AF65-F5344CB8AC3E}">
        <p14:creationId xmlns:p14="http://schemas.microsoft.com/office/powerpoint/2010/main" val="3595788197"/>
      </p:ext>
    </p:extLst>
  </p:cSld>
  <p:clrMapOvr>
    <a:overrideClrMapping bg1="lt1" tx1="dk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4E10B-E4DE-A81D-2581-A507C0D2BAD1}"/>
              </a:ext>
            </a:extLst>
          </p:cNvPr>
          <p:cNvSpPr>
            <a:spLocks noGrp="1"/>
          </p:cNvSpPr>
          <p:nvPr>
            <p:ph type="title"/>
          </p:nvPr>
        </p:nvSpPr>
        <p:spPr>
          <a:xfrm>
            <a:off x="0" y="0"/>
            <a:ext cx="12192000" cy="982494"/>
          </a:xfrm>
          <a:solidFill>
            <a:srgbClr val="73903A"/>
          </a:solidFill>
          <a:ln>
            <a:noFill/>
          </a:ln>
        </p:spPr>
        <p:txBody>
          <a:bodyPr spcFirstLastPara="1" vert="horz" wrap="square" lIns="91386" tIns="45693" rIns="91386" bIns="45693" rtlCol="0" anchor="ctr" anchorCtr="0">
            <a:noAutofit/>
          </a:bodyPr>
          <a:lstStyle/>
          <a:p>
            <a:pPr algn="ctr">
              <a:buClr>
                <a:schemeClr val="dk1"/>
              </a:buClr>
              <a:buSzPts val="1800"/>
              <a:buFont typeface="Calibri"/>
            </a:pPr>
            <a:r>
              <a:rPr lang="es-AR" sz="2400" dirty="0">
                <a:solidFill>
                  <a:schemeClr val="bg1"/>
                </a:solidFill>
                <a:latin typeface="Arial" panose="020B0604020202020204" pitchFamily="34" charset="0"/>
                <a:cs typeface="Arial" panose="020B0604020202020204" pitchFamily="34" charset="0"/>
              </a:rPr>
              <a:t>Gráfico1.COMERCIO GLOBAL Y PARTICIPACION DEL COMERCIO AGROINDUSTRIAL</a:t>
            </a:r>
          </a:p>
        </p:txBody>
      </p:sp>
      <p:pic>
        <p:nvPicPr>
          <p:cNvPr id="4" name="Content Placeholder 3">
            <a:extLst>
              <a:ext uri="{FF2B5EF4-FFF2-40B4-BE49-F238E27FC236}">
                <a16:creationId xmlns:a16="http://schemas.microsoft.com/office/drawing/2014/main" id="{E6C40AFB-E72A-F19E-A603-01D95A7F6986}"/>
              </a:ext>
            </a:extLst>
          </p:cNvPr>
          <p:cNvPicPr>
            <a:picLocks noGrp="1" noChangeAspect="1"/>
          </p:cNvPicPr>
          <p:nvPr>
            <p:ph idx="1"/>
          </p:nvPr>
        </p:nvPicPr>
        <p:blipFill rotWithShape="1">
          <a:blip r:embed="rId2" cstate="print">
            <a:extLst>
              <a:ext uri="{BEBA8EAE-BF5A-486C-A8C5-ECC9F3942E4B}">
                <a14:imgProps xmlns:a14="http://schemas.microsoft.com/office/drawing/2010/main">
                  <a14:imgLayer r:embed="rId3">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l="7853" t="2906" r="-482" b="5719"/>
          <a:stretch/>
        </p:blipFill>
        <p:spPr bwMode="auto">
          <a:xfrm>
            <a:off x="967440" y="1284050"/>
            <a:ext cx="10063725" cy="4727643"/>
          </a:xfrm>
          <a:prstGeom prst="rect">
            <a:avLst/>
          </a:prstGeom>
          <a:noFill/>
          <a:ln>
            <a:solidFill>
              <a:schemeClr val="tx1"/>
            </a:solidFill>
          </a:ln>
        </p:spPr>
      </p:pic>
      <p:sp>
        <p:nvSpPr>
          <p:cNvPr id="6" name="TextBox 5">
            <a:extLst>
              <a:ext uri="{FF2B5EF4-FFF2-40B4-BE49-F238E27FC236}">
                <a16:creationId xmlns:a16="http://schemas.microsoft.com/office/drawing/2014/main" id="{6E3C8B26-D66D-605E-ACA0-DCCAC470D068}"/>
              </a:ext>
            </a:extLst>
          </p:cNvPr>
          <p:cNvSpPr txBox="1"/>
          <p:nvPr/>
        </p:nvSpPr>
        <p:spPr>
          <a:xfrm>
            <a:off x="870534" y="6504441"/>
            <a:ext cx="3661202" cy="286627"/>
          </a:xfrm>
          <a:prstGeom prst="rect">
            <a:avLst/>
          </a:prstGeom>
          <a:noFill/>
        </p:spPr>
        <p:txBody>
          <a:bodyPr wrap="square" lIns="91386" tIns="45693" rIns="91386" bIns="45693">
            <a:spAutoFit/>
          </a:bodyPr>
          <a:lstStyle/>
          <a:p>
            <a:pPr algn="just">
              <a:lnSpc>
                <a:spcPct val="115000"/>
              </a:lnSpc>
              <a:spcAft>
                <a:spcPts val="600"/>
              </a:spcAft>
            </a:pPr>
            <a:r>
              <a:rPr lang="en-US" sz="1200" i="1" kern="100">
                <a:latin typeface="Arial" panose="020B0604020202020204" pitchFamily="34" charset="0"/>
                <a:ea typeface="Aptos" panose="020B0004020202020204" pitchFamily="34" charset="0"/>
                <a:cs typeface="Arial" panose="020B0604020202020204" pitchFamily="34" charset="0"/>
              </a:rPr>
              <a:t>Fuente: datos de  WTO.</a:t>
            </a:r>
            <a:endParaRPr lang="en-US" kern="100" dirty="0">
              <a:effectLst/>
              <a:latin typeface="Arial" panose="020B0604020202020204" pitchFamily="34" charset="0"/>
              <a:ea typeface="Aptos" panose="020B0004020202020204" pitchFamily="34" charset="0"/>
              <a:cs typeface="Arial" panose="020B0604020202020204" pitchFamily="34" charset="0"/>
            </a:endParaRPr>
          </a:p>
        </p:txBody>
      </p:sp>
      <p:pic>
        <p:nvPicPr>
          <p:cNvPr id="3" name="Picture 3">
            <a:extLst>
              <a:ext uri="{FF2B5EF4-FFF2-40B4-BE49-F238E27FC236}">
                <a16:creationId xmlns:a16="http://schemas.microsoft.com/office/drawing/2014/main" id="{9DE1D217-B621-0A5B-9E43-9A125058FF4E}"/>
              </a:ext>
            </a:extLst>
          </p:cNvPr>
          <p:cNvPicPr>
            <a:picLocks noChangeAspect="1"/>
          </p:cNvPicPr>
          <p:nvPr/>
        </p:nvPicPr>
        <p:blipFill>
          <a:blip r:embed="rId4"/>
          <a:stretch>
            <a:fillRect/>
          </a:stretch>
        </p:blipFill>
        <p:spPr>
          <a:xfrm>
            <a:off x="10278343" y="6095999"/>
            <a:ext cx="1670010" cy="686821"/>
          </a:xfrm>
          <a:prstGeom prst="rect">
            <a:avLst/>
          </a:prstGeom>
        </p:spPr>
      </p:pic>
    </p:spTree>
    <p:extLst>
      <p:ext uri="{BB962C8B-B14F-4D97-AF65-F5344CB8AC3E}">
        <p14:creationId xmlns:p14="http://schemas.microsoft.com/office/powerpoint/2010/main" val="42074642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241C7-6BA5-B3A5-370B-E63A4CCA3B46}"/>
              </a:ext>
            </a:extLst>
          </p:cNvPr>
          <p:cNvSpPr>
            <a:spLocks noGrp="1"/>
          </p:cNvSpPr>
          <p:nvPr>
            <p:ph type="title"/>
          </p:nvPr>
        </p:nvSpPr>
        <p:spPr>
          <a:xfrm>
            <a:off x="0" y="1"/>
            <a:ext cx="12192000" cy="1031132"/>
          </a:xfrm>
          <a:solidFill>
            <a:srgbClr val="73903A"/>
          </a:solidFill>
          <a:ln>
            <a:noFill/>
          </a:ln>
        </p:spPr>
        <p:txBody>
          <a:bodyPr spcFirstLastPara="1" vert="horz" wrap="square" lIns="91386" tIns="45693" rIns="91386" bIns="45693" rtlCol="0" anchor="ctr" anchorCtr="0">
            <a:noAutofit/>
          </a:bodyPr>
          <a:lstStyle/>
          <a:p>
            <a:pPr algn="ctr">
              <a:buClr>
                <a:schemeClr val="dk1"/>
              </a:buClr>
              <a:buSzPts val="1800"/>
              <a:buFont typeface="Calibri"/>
            </a:pPr>
            <a:r>
              <a:rPr lang="en-US" sz="2400" dirty="0" err="1">
                <a:solidFill>
                  <a:schemeClr val="bg1"/>
                </a:solidFill>
                <a:latin typeface="Arial" panose="020B0604020202020204" pitchFamily="34" charset="0"/>
                <a:cs typeface="Arial" panose="020B0604020202020204" pitchFamily="34" charset="0"/>
                <a:sym typeface="Calibri"/>
              </a:rPr>
              <a:t>Gráfico</a:t>
            </a:r>
            <a:r>
              <a:rPr lang="en-US" sz="2400" dirty="0">
                <a:solidFill>
                  <a:schemeClr val="bg1"/>
                </a:solidFill>
                <a:latin typeface="Arial" panose="020B0604020202020204" pitchFamily="34" charset="0"/>
                <a:cs typeface="Arial" panose="020B0604020202020204" pitchFamily="34" charset="0"/>
                <a:sym typeface="Calibri"/>
              </a:rPr>
              <a:t> 2. ESTIMACIONES DEL IMPACTO GEOPOLITICO EN EL COMERCIO DE GRANDES SECTORES ECONOMICOS</a:t>
            </a:r>
          </a:p>
        </p:txBody>
      </p:sp>
      <p:pic>
        <p:nvPicPr>
          <p:cNvPr id="4" name="Content Placeholder 3">
            <a:extLst>
              <a:ext uri="{FF2B5EF4-FFF2-40B4-BE49-F238E27FC236}">
                <a16:creationId xmlns:a16="http://schemas.microsoft.com/office/drawing/2014/main" id="{66B17AF7-672B-5D2A-BC00-78E130B14828}"/>
              </a:ext>
            </a:extLst>
          </p:cNvPr>
          <p:cNvPicPr>
            <a:picLocks noGrp="1" noChangeAspect="1"/>
          </p:cNvPicPr>
          <p:nvPr>
            <p:ph idx="1"/>
          </p:nvPr>
        </p:nvPicPr>
        <p:blipFill rotWithShape="1">
          <a:blip r:embed="rId2" cstate="print">
            <a:extLst>
              <a:ext uri="{BEBA8EAE-BF5A-486C-A8C5-ECC9F3942E4B}">
                <a14:imgProps xmlns:a14="http://schemas.microsoft.com/office/drawing/2010/main">
                  <a14:imgLayer r:embed="rId3">
                    <a14:imgEffect>
                      <a14:artisticPaintBrush/>
                    </a14:imgEffect>
                  </a14:imgLayer>
                </a14:imgProps>
              </a:ext>
              <a:ext uri="{28A0092B-C50C-407E-A947-70E740481C1C}">
                <a14:useLocalDpi xmlns:a14="http://schemas.microsoft.com/office/drawing/2010/main" val="0"/>
              </a:ext>
            </a:extLst>
          </a:blip>
          <a:srcRect t="339" b="5507"/>
          <a:stretch/>
        </p:blipFill>
        <p:spPr bwMode="auto">
          <a:xfrm>
            <a:off x="1181164" y="1393683"/>
            <a:ext cx="9811091" cy="4579104"/>
          </a:xfrm>
          <a:prstGeom prst="rect">
            <a:avLst/>
          </a:prstGeom>
          <a:noFill/>
          <a:ln>
            <a:solidFill>
              <a:schemeClr val="tx1"/>
            </a:solidFill>
          </a:ln>
        </p:spPr>
      </p:pic>
      <p:sp>
        <p:nvSpPr>
          <p:cNvPr id="6" name="TextBox 5">
            <a:extLst>
              <a:ext uri="{FF2B5EF4-FFF2-40B4-BE49-F238E27FC236}">
                <a16:creationId xmlns:a16="http://schemas.microsoft.com/office/drawing/2014/main" id="{2EF137C5-DCA9-84FC-8A7E-7EB474B4EA97}"/>
              </a:ext>
            </a:extLst>
          </p:cNvPr>
          <p:cNvSpPr txBox="1"/>
          <p:nvPr/>
        </p:nvSpPr>
        <p:spPr>
          <a:xfrm>
            <a:off x="1013806" y="6133238"/>
            <a:ext cx="5005093" cy="270404"/>
          </a:xfrm>
          <a:prstGeom prst="rect">
            <a:avLst/>
          </a:prstGeom>
          <a:noFill/>
        </p:spPr>
        <p:txBody>
          <a:bodyPr wrap="square" lIns="91386" tIns="45693" rIns="91386" bIns="45693">
            <a:spAutoFit/>
          </a:bodyPr>
          <a:lstStyle/>
          <a:p>
            <a:pPr algn="just">
              <a:lnSpc>
                <a:spcPct val="115000"/>
              </a:lnSpc>
              <a:spcAft>
                <a:spcPts val="800"/>
              </a:spcAft>
            </a:pPr>
            <a:r>
              <a:rPr lang="en-US" sz="1100" i="1" kern="100" dirty="0">
                <a:latin typeface="Arial" panose="020B0604020202020204" pitchFamily="34" charset="0"/>
                <a:ea typeface="Garamond" panose="02020404030301010803" pitchFamily="18" charset="0"/>
                <a:cs typeface="Arial" panose="020B0604020202020204" pitchFamily="34" charset="0"/>
              </a:rPr>
              <a:t>    </a:t>
            </a:r>
            <a:r>
              <a:rPr lang="en-US" sz="1100" kern="100" dirty="0">
                <a:latin typeface="Arial" panose="020B0604020202020204" pitchFamily="34" charset="0"/>
                <a:ea typeface="Garamond" panose="02020404030301010803" pitchFamily="18" charset="0"/>
                <a:cs typeface="Arial" panose="020B0604020202020204" pitchFamily="34" charset="0"/>
              </a:rPr>
              <a:t>Fuente: </a:t>
            </a:r>
            <a:r>
              <a:rPr lang="en-US" sz="1100" kern="100" dirty="0" err="1">
                <a:latin typeface="Arial" panose="020B0604020202020204" pitchFamily="34" charset="0"/>
                <a:ea typeface="Garamond" panose="02020404030301010803" pitchFamily="18" charset="0"/>
                <a:cs typeface="Arial" panose="020B0604020202020204" pitchFamily="34" charset="0"/>
              </a:rPr>
              <a:t>simulaciones</a:t>
            </a:r>
            <a:r>
              <a:rPr lang="en-US" sz="1100" kern="100" dirty="0">
                <a:latin typeface="Arial" panose="020B0604020202020204" pitchFamily="34" charset="0"/>
                <a:ea typeface="Garamond" panose="02020404030301010803" pitchFamily="18" charset="0"/>
                <a:cs typeface="Arial" panose="020B0604020202020204" pitchFamily="34" charset="0"/>
              </a:rPr>
              <a:t> del </a:t>
            </a:r>
            <a:r>
              <a:rPr lang="en-US" sz="1100" kern="100" dirty="0" err="1">
                <a:latin typeface="Arial" panose="020B0604020202020204" pitchFamily="34" charset="0"/>
                <a:ea typeface="Garamond" panose="02020404030301010803" pitchFamily="18" charset="0"/>
                <a:cs typeface="Arial" panose="020B0604020202020204" pitchFamily="34" charset="0"/>
              </a:rPr>
              <a:t>modelo</a:t>
            </a:r>
            <a:r>
              <a:rPr lang="en-US" sz="1100" kern="100" dirty="0">
                <a:latin typeface="Arial" panose="020B0604020202020204" pitchFamily="34" charset="0"/>
                <a:ea typeface="Garamond" panose="02020404030301010803" pitchFamily="18" charset="0"/>
                <a:cs typeface="Arial" panose="020B0604020202020204" pitchFamily="34" charset="0"/>
              </a:rPr>
              <a:t> MIRAGRODEP</a:t>
            </a:r>
            <a:r>
              <a:rPr lang="en-US" sz="1100" i="1" kern="100" dirty="0">
                <a:latin typeface="Arial" panose="020B0604020202020204" pitchFamily="34" charset="0"/>
                <a:ea typeface="Garamond" panose="02020404030301010803" pitchFamily="18" charset="0"/>
                <a:cs typeface="Arial" panose="020B0604020202020204" pitchFamily="34" charset="0"/>
              </a:rPr>
              <a:t>.</a:t>
            </a:r>
            <a:endParaRPr lang="en-US" sz="1600" kern="100" dirty="0">
              <a:latin typeface="Arial" panose="020B0604020202020204" pitchFamily="34" charset="0"/>
              <a:ea typeface="Aptos" panose="020B0004020202020204" pitchFamily="34" charset="0"/>
              <a:cs typeface="Arial" panose="020B0604020202020204" pitchFamily="34" charset="0"/>
            </a:endParaRPr>
          </a:p>
        </p:txBody>
      </p:sp>
      <p:pic>
        <p:nvPicPr>
          <p:cNvPr id="3" name="Picture 3">
            <a:extLst>
              <a:ext uri="{FF2B5EF4-FFF2-40B4-BE49-F238E27FC236}">
                <a16:creationId xmlns:a16="http://schemas.microsoft.com/office/drawing/2014/main" id="{F5577352-40EB-2437-1CAF-B8FA81BC66BC}"/>
              </a:ext>
            </a:extLst>
          </p:cNvPr>
          <p:cNvPicPr>
            <a:picLocks noChangeAspect="1"/>
          </p:cNvPicPr>
          <p:nvPr/>
        </p:nvPicPr>
        <p:blipFill>
          <a:blip r:embed="rId4"/>
          <a:stretch>
            <a:fillRect/>
          </a:stretch>
        </p:blipFill>
        <p:spPr>
          <a:xfrm>
            <a:off x="10434319" y="6160147"/>
            <a:ext cx="1514033" cy="622673"/>
          </a:xfrm>
          <a:prstGeom prst="rect">
            <a:avLst/>
          </a:prstGeom>
        </p:spPr>
      </p:pic>
    </p:spTree>
    <p:extLst>
      <p:ext uri="{BB962C8B-B14F-4D97-AF65-F5344CB8AC3E}">
        <p14:creationId xmlns:p14="http://schemas.microsoft.com/office/powerpoint/2010/main" val="2921979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98C45A-03B0-ED61-8938-85DF1096C577}"/>
              </a:ext>
            </a:extLst>
          </p:cNvPr>
          <p:cNvSpPr>
            <a:spLocks noGrp="1"/>
          </p:cNvSpPr>
          <p:nvPr>
            <p:ph type="title"/>
          </p:nvPr>
        </p:nvSpPr>
        <p:spPr>
          <a:xfrm>
            <a:off x="0" y="0"/>
            <a:ext cx="12192000" cy="1011677"/>
          </a:xfrm>
          <a:solidFill>
            <a:srgbClr val="73903A"/>
          </a:solidFill>
          <a:ln>
            <a:noFill/>
          </a:ln>
        </p:spPr>
        <p:txBody>
          <a:bodyPr spcFirstLastPara="1" vert="horz" wrap="square" lIns="91386" tIns="45693" rIns="91386" bIns="45693" rtlCol="0" anchor="ctr" anchorCtr="0">
            <a:noAutofit/>
          </a:bodyPr>
          <a:lstStyle/>
          <a:p>
            <a:pPr defTabSz="913873">
              <a:lnSpc>
                <a:spcPct val="90000"/>
              </a:lnSpc>
              <a:spcBef>
                <a:spcPct val="0"/>
              </a:spcBef>
            </a:pPr>
            <a:r>
              <a:rPr lang="es-AR" sz="2400" kern="1200" dirty="0">
                <a:solidFill>
                  <a:schemeClr val="bg1"/>
                </a:solidFill>
                <a:latin typeface="Arial" panose="020B0604020202020204" pitchFamily="34" charset="0"/>
                <a:ea typeface="+mj-ea"/>
                <a:cs typeface="Arial" panose="020B0604020202020204" pitchFamily="34" charset="0"/>
              </a:rPr>
              <a:t>MIRANDO AL FUTURO: LA EVOLUCION DE LA GEOPOLITICA GLOBAL Y EL POSICIONAMIENTO DE  ARGENTINA</a:t>
            </a:r>
          </a:p>
        </p:txBody>
      </p:sp>
      <p:sp>
        <p:nvSpPr>
          <p:cNvPr id="3" name="Marcador de contenido 2">
            <a:extLst>
              <a:ext uri="{FF2B5EF4-FFF2-40B4-BE49-F238E27FC236}">
                <a16:creationId xmlns:a16="http://schemas.microsoft.com/office/drawing/2014/main" id="{99DE63D7-B645-0DC2-A09E-C3F6A56166CD}"/>
              </a:ext>
            </a:extLst>
          </p:cNvPr>
          <p:cNvSpPr>
            <a:spLocks noGrp="1"/>
          </p:cNvSpPr>
          <p:nvPr>
            <p:ph type="body" idx="1"/>
          </p:nvPr>
        </p:nvSpPr>
        <p:spPr>
          <a:xfrm>
            <a:off x="533412" y="1418627"/>
            <a:ext cx="11441337" cy="4274127"/>
          </a:xfrm>
        </p:spPr>
        <p:txBody>
          <a:bodyPr>
            <a:normAutofit/>
          </a:bodyPr>
          <a:lstStyle/>
          <a:p>
            <a:pPr>
              <a:spcBef>
                <a:spcPts val="0"/>
              </a:spcBef>
              <a:spcAft>
                <a:spcPts val="1800"/>
              </a:spcAft>
              <a:buSzPct val="110000"/>
              <a:buFont typeface="Arial" panose="020B0604020202020204" pitchFamily="34" charset="0"/>
              <a:buChar char="►"/>
            </a:pPr>
            <a:r>
              <a:rPr lang="es-AR" sz="2400" dirty="0">
                <a:latin typeface="Arial" panose="020B0604020202020204" pitchFamily="34" charset="0"/>
                <a:cs typeface="Arial" panose="020B0604020202020204" pitchFamily="34" charset="0"/>
              </a:rPr>
              <a:t>El contexto global es muy incierto y complejo. Es muy difícil hacer predicciones sobre su posible evolución y sus consecuencias sobre el comercio. </a:t>
            </a:r>
          </a:p>
          <a:p>
            <a:pPr>
              <a:spcBef>
                <a:spcPts val="0"/>
              </a:spcBef>
              <a:spcAft>
                <a:spcPts val="1800"/>
              </a:spcAft>
              <a:buSzPct val="110000"/>
              <a:buFont typeface="Arial" panose="020B0604020202020204" pitchFamily="34" charset="0"/>
              <a:buChar char="►"/>
            </a:pPr>
            <a:r>
              <a:rPr lang="es-AR" sz="2400" dirty="0">
                <a:latin typeface="Arial" panose="020B0604020202020204" pitchFamily="34" charset="0"/>
                <a:cs typeface="Arial" panose="020B0604020202020204" pitchFamily="34" charset="0"/>
              </a:rPr>
              <a:t> Tal ves, lo posible y más útil, es analizar los  grandes “DRIVERS” que serán los principales determinantes de nuestras opciones y oportunidades</a:t>
            </a:r>
          </a:p>
          <a:p>
            <a:pPr>
              <a:spcBef>
                <a:spcPts val="0"/>
              </a:spcBef>
              <a:spcAft>
                <a:spcPts val="1200"/>
              </a:spcAft>
              <a:buSzPct val="110000"/>
              <a:buFont typeface="Arial" panose="020B0604020202020204" pitchFamily="34" charset="0"/>
              <a:buChar char="►"/>
            </a:pPr>
            <a:r>
              <a:rPr lang="es-AR" sz="2400" dirty="0">
                <a:latin typeface="Arial" panose="020B0604020202020204" pitchFamily="34" charset="0"/>
                <a:cs typeface="Arial" panose="020B0604020202020204" pitchFamily="34" charset="0"/>
              </a:rPr>
              <a:t> Los dos principales drivers que debemos analizar y entender son:</a:t>
            </a:r>
          </a:p>
          <a:p>
            <a:pPr marL="921253" lvl="7" indent="-457200">
              <a:spcBef>
                <a:spcPts val="0"/>
              </a:spcBef>
              <a:spcAft>
                <a:spcPts val="1200"/>
              </a:spcAft>
              <a:buSzPct val="110000"/>
              <a:buNone/>
            </a:pPr>
            <a:r>
              <a:rPr lang="es-AR" b="1" dirty="0">
                <a:latin typeface="Arial" panose="020B0604020202020204" pitchFamily="34" charset="0"/>
                <a:cs typeface="Arial" panose="020B0604020202020204" pitchFamily="34" charset="0"/>
              </a:rPr>
              <a:t>1. </a:t>
            </a:r>
            <a:r>
              <a:rPr lang="es-AR" dirty="0">
                <a:latin typeface="Arial" panose="020B0604020202020204" pitchFamily="34" charset="0"/>
                <a:cs typeface="Arial" panose="020B0604020202020204" pitchFamily="34" charset="0"/>
              </a:rPr>
              <a:t>El papel de los EEUU en la geopolítica global y en particular la aplicación de la doctrina Monroe</a:t>
            </a:r>
          </a:p>
          <a:p>
            <a:pPr marL="921253" lvl="7" indent="-457200">
              <a:spcBef>
                <a:spcPts val="0"/>
              </a:spcBef>
              <a:spcAft>
                <a:spcPts val="1200"/>
              </a:spcAft>
              <a:buSzPct val="110000"/>
              <a:buNone/>
            </a:pPr>
            <a:r>
              <a:rPr lang="es-AR" b="1" dirty="0">
                <a:latin typeface="Arial" panose="020B0604020202020204" pitchFamily="34" charset="0"/>
                <a:cs typeface="Arial" panose="020B0604020202020204" pitchFamily="34" charset="0"/>
              </a:rPr>
              <a:t>2. </a:t>
            </a:r>
            <a:r>
              <a:rPr lang="es-AR" dirty="0">
                <a:latin typeface="Arial" panose="020B0604020202020204" pitchFamily="34" charset="0"/>
                <a:cs typeface="Arial" panose="020B0604020202020204" pitchFamily="34" charset="0"/>
              </a:rPr>
              <a:t>La implementación del acuerdo MERCOSUR/UE</a:t>
            </a:r>
          </a:p>
        </p:txBody>
      </p:sp>
      <p:pic>
        <p:nvPicPr>
          <p:cNvPr id="4" name="Picture 3">
            <a:extLst>
              <a:ext uri="{FF2B5EF4-FFF2-40B4-BE49-F238E27FC236}">
                <a16:creationId xmlns:a16="http://schemas.microsoft.com/office/drawing/2014/main" id="{4C2BA430-A410-6B06-4730-10BE791817C3}"/>
              </a:ext>
            </a:extLst>
          </p:cNvPr>
          <p:cNvPicPr>
            <a:picLocks noChangeAspect="1"/>
          </p:cNvPicPr>
          <p:nvPr/>
        </p:nvPicPr>
        <p:blipFill>
          <a:blip r:embed="rId3"/>
          <a:stretch>
            <a:fillRect/>
          </a:stretch>
        </p:blipFill>
        <p:spPr>
          <a:xfrm>
            <a:off x="10434319" y="6160147"/>
            <a:ext cx="1514033" cy="622673"/>
          </a:xfrm>
          <a:prstGeom prst="rect">
            <a:avLst/>
          </a:prstGeom>
        </p:spPr>
      </p:pic>
    </p:spTree>
    <p:extLst>
      <p:ext uri="{BB962C8B-B14F-4D97-AF65-F5344CB8AC3E}">
        <p14:creationId xmlns:p14="http://schemas.microsoft.com/office/powerpoint/2010/main" val="1302455777"/>
      </p:ext>
    </p:extLst>
  </p:cSld>
  <p:clrMapOvr>
    <a:overrideClrMapping bg1="lt1" tx1="dk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66CEAF-DE7E-0478-6A75-D2C72654AEEA}"/>
              </a:ext>
            </a:extLst>
          </p:cNvPr>
          <p:cNvSpPr>
            <a:spLocks noGrp="1"/>
          </p:cNvSpPr>
          <p:nvPr>
            <p:ph type="title"/>
          </p:nvPr>
        </p:nvSpPr>
        <p:spPr>
          <a:xfrm>
            <a:off x="0" y="0"/>
            <a:ext cx="12192000" cy="933855"/>
          </a:xfrm>
          <a:solidFill>
            <a:srgbClr val="73903A"/>
          </a:solidFill>
          <a:ln>
            <a:noFill/>
          </a:ln>
        </p:spPr>
        <p:txBody>
          <a:bodyPr spcFirstLastPara="1" vert="horz" wrap="square" lIns="91386" tIns="45693" rIns="91386" bIns="45693" rtlCol="0" anchor="ctr" anchorCtr="0">
            <a:noAutofit/>
          </a:bodyPr>
          <a:lstStyle/>
          <a:p>
            <a:pPr defTabSz="913873">
              <a:lnSpc>
                <a:spcPct val="90000"/>
              </a:lnSpc>
              <a:spcBef>
                <a:spcPct val="0"/>
              </a:spcBef>
            </a:pPr>
            <a:r>
              <a:rPr lang="en-US" sz="2400" kern="1200" dirty="0">
                <a:solidFill>
                  <a:schemeClr val="bg1"/>
                </a:solidFill>
                <a:latin typeface="Arial" panose="020B0604020202020204" pitchFamily="34" charset="0"/>
                <a:ea typeface="+mj-ea"/>
                <a:cs typeface="Arial" panose="020B0604020202020204" pitchFamily="34" charset="0"/>
              </a:rPr>
              <a:t>Driver 1. LA ESTRATEGIA GLOBAL DE EEUU</a:t>
            </a:r>
          </a:p>
        </p:txBody>
      </p:sp>
      <p:sp>
        <p:nvSpPr>
          <p:cNvPr id="3" name="Marcador de contenido 2">
            <a:extLst>
              <a:ext uri="{FF2B5EF4-FFF2-40B4-BE49-F238E27FC236}">
                <a16:creationId xmlns:a16="http://schemas.microsoft.com/office/drawing/2014/main" id="{B907CCDD-B363-A3E1-E318-32A689FF9185}"/>
              </a:ext>
            </a:extLst>
          </p:cNvPr>
          <p:cNvSpPr>
            <a:spLocks noGrp="1"/>
          </p:cNvSpPr>
          <p:nvPr>
            <p:ph type="body" idx="1"/>
          </p:nvPr>
        </p:nvSpPr>
        <p:spPr>
          <a:xfrm>
            <a:off x="372923" y="1132997"/>
            <a:ext cx="11416145" cy="5121886"/>
          </a:xfrm>
        </p:spPr>
        <p:txBody>
          <a:bodyPr>
            <a:noAutofit/>
          </a:bodyPr>
          <a:lstStyle/>
          <a:p>
            <a:pPr>
              <a:lnSpc>
                <a:spcPct val="100000"/>
              </a:lnSpc>
              <a:spcBef>
                <a:spcPts val="0"/>
              </a:spcBef>
              <a:spcAft>
                <a:spcPts val="1800"/>
              </a:spcAft>
              <a:buSzPct val="110000"/>
              <a:buFont typeface="Arial" panose="020B0604020202020204" pitchFamily="34" charset="0"/>
              <a:buChar char="►"/>
            </a:pPr>
            <a:r>
              <a:rPr lang="es-AR" sz="2200" dirty="0">
                <a:latin typeface="Arial" panose="020B0604020202020204" pitchFamily="34" charset="0"/>
                <a:cs typeface="Arial" panose="020B0604020202020204" pitchFamily="34" charset="0"/>
              </a:rPr>
              <a:t>La Administración Trump2 tiene un Plan bastante claro sobre su papel en el mundo</a:t>
            </a:r>
          </a:p>
          <a:p>
            <a:pPr>
              <a:spcBef>
                <a:spcPts val="0"/>
              </a:spcBef>
              <a:spcAft>
                <a:spcPts val="1800"/>
              </a:spcAft>
              <a:buSzPct val="110000"/>
              <a:buFont typeface="Arial" panose="020B0604020202020204" pitchFamily="34" charset="0"/>
              <a:buChar char="►"/>
            </a:pPr>
            <a:r>
              <a:rPr lang="es-AR" sz="2200" dirty="0">
                <a:latin typeface="Arial" panose="020B0604020202020204" pitchFamily="34" charset="0"/>
                <a:cs typeface="Arial" panose="020B0604020202020204" pitchFamily="34" charset="0"/>
              </a:rPr>
              <a:t>Que se instrumenta en forma desordenada y a veces contradictoria, lo que confunde </a:t>
            </a:r>
          </a:p>
          <a:p>
            <a:pPr>
              <a:spcBef>
                <a:spcPts val="0"/>
              </a:spcBef>
              <a:spcAft>
                <a:spcPts val="1800"/>
              </a:spcAft>
              <a:buSzPct val="110000"/>
              <a:buFont typeface="Arial" panose="020B0604020202020204" pitchFamily="34" charset="0"/>
              <a:buChar char="►"/>
            </a:pPr>
            <a:r>
              <a:rPr lang="es-AR" sz="2200" dirty="0">
                <a:latin typeface="Arial" panose="020B0604020202020204" pitchFamily="34" charset="0"/>
                <a:cs typeface="Arial" panose="020B0604020202020204" pitchFamily="34" charset="0"/>
              </a:rPr>
              <a:t> Sin embargo, “El Plan” surge con claridad en las Estrategias Nacionales de Seguridad y de la Guerra, propuestos por la Casa Blanca y la Secretaria de la Guerra respectivamente </a:t>
            </a:r>
          </a:p>
          <a:p>
            <a:pPr>
              <a:spcBef>
                <a:spcPts val="0"/>
              </a:spcBef>
              <a:spcAft>
                <a:spcPts val="1200"/>
              </a:spcAft>
              <a:buSzPct val="110000"/>
              <a:buFont typeface="Arial" panose="020B0604020202020204" pitchFamily="34" charset="0"/>
              <a:buChar char="►"/>
            </a:pPr>
            <a:r>
              <a:rPr lang="es-AR" sz="2200" dirty="0">
                <a:latin typeface="Arial" panose="020B0604020202020204" pitchFamily="34" charset="0"/>
                <a:cs typeface="Arial" panose="020B0604020202020204" pitchFamily="34" charset="0"/>
              </a:rPr>
              <a:t>Dichos documentos definen tres objetivos centrales:</a:t>
            </a:r>
          </a:p>
          <a:p>
            <a:pPr marL="360000" lvl="1" indent="0">
              <a:spcBef>
                <a:spcPts val="0"/>
              </a:spcBef>
              <a:spcAft>
                <a:spcPts val="1200"/>
              </a:spcAft>
              <a:buSzPct val="110000"/>
              <a:buNone/>
            </a:pPr>
            <a:r>
              <a:rPr lang="es-AR" sz="1800" dirty="0">
                <a:latin typeface="Arial" panose="020B0604020202020204" pitchFamily="34" charset="0"/>
                <a:cs typeface="Arial" panose="020B0604020202020204" pitchFamily="34" charset="0"/>
              </a:rPr>
              <a:t>1. </a:t>
            </a:r>
            <a:r>
              <a:rPr lang="es-AR" sz="2000" b="1" dirty="0">
                <a:latin typeface="Arial" panose="020B0604020202020204" pitchFamily="34" charset="0"/>
                <a:cs typeface="Arial" panose="020B0604020202020204" pitchFamily="34" charset="0"/>
              </a:rPr>
              <a:t>Mantener la hegemonía económica a nivel global</a:t>
            </a:r>
            <a:r>
              <a:rPr lang="es-AR" sz="2000" dirty="0">
                <a:latin typeface="Arial" panose="020B0604020202020204" pitchFamily="34" charset="0"/>
                <a:cs typeface="Arial" panose="020B0604020202020204" pitchFamily="34" charset="0"/>
              </a:rPr>
              <a:t>. Para ello, asegurar supremacía (o al menos auto independencia) en 4 sectores económicos: Armas, Informática e Inteligencia Artificial, Energía  y Minerales Críticos (la </a:t>
            </a:r>
            <a:r>
              <a:rPr lang="es-AR" sz="2000" b="1" dirty="0">
                <a:latin typeface="Arial" panose="020B0604020202020204" pitchFamily="34" charset="0"/>
                <a:cs typeface="Arial" panose="020B0604020202020204" pitchFamily="34" charset="0"/>
              </a:rPr>
              <a:t>incógnita de la agricultura</a:t>
            </a:r>
            <a:r>
              <a:rPr lang="es-AR" sz="2000" dirty="0">
                <a:latin typeface="Arial" panose="020B0604020202020204" pitchFamily="34" charset="0"/>
                <a:cs typeface="Arial" panose="020B0604020202020204" pitchFamily="34" charset="0"/>
              </a:rPr>
              <a:t>)</a:t>
            </a:r>
          </a:p>
          <a:p>
            <a:pPr marL="360000" lvl="1" indent="0">
              <a:spcBef>
                <a:spcPts val="0"/>
              </a:spcBef>
              <a:spcAft>
                <a:spcPts val="1200"/>
              </a:spcAft>
              <a:buSzPct val="110000"/>
              <a:buNone/>
            </a:pPr>
            <a:r>
              <a:rPr lang="es-AR" sz="2000" dirty="0">
                <a:latin typeface="Arial" panose="020B0604020202020204" pitchFamily="34" charset="0"/>
                <a:cs typeface="Arial" panose="020B0604020202020204" pitchFamily="34" charset="0"/>
              </a:rPr>
              <a:t>2. </a:t>
            </a:r>
            <a:r>
              <a:rPr lang="es-AR" sz="2000" b="1" dirty="0">
                <a:latin typeface="Arial" panose="020B0604020202020204" pitchFamily="34" charset="0"/>
                <a:cs typeface="Arial" panose="020B0604020202020204" pitchFamily="34" charset="0"/>
              </a:rPr>
              <a:t>Mantener el dominio de los mares y las rutas marítimas por razones militares y para sostener el comercio</a:t>
            </a:r>
            <a:r>
              <a:rPr lang="es-AR" sz="2000" dirty="0">
                <a:latin typeface="Arial" panose="020B0604020202020204" pitchFamily="34" charset="0"/>
                <a:cs typeface="Arial" panose="020B0604020202020204" pitchFamily="34" charset="0"/>
              </a:rPr>
              <a:t>. Tremenda importancia de los estrechos marítimos. La mitad de ellos están en zonas de conflictos regionales (Gráfico 3)</a:t>
            </a:r>
          </a:p>
          <a:p>
            <a:pPr marL="360000" lvl="1" indent="0">
              <a:spcBef>
                <a:spcPts val="0"/>
              </a:spcBef>
              <a:spcAft>
                <a:spcPts val="1200"/>
              </a:spcAft>
              <a:buSzPct val="110000"/>
              <a:buNone/>
            </a:pPr>
            <a:r>
              <a:rPr lang="es-AR" sz="2000" dirty="0">
                <a:latin typeface="Arial" panose="020B0604020202020204" pitchFamily="34" charset="0"/>
                <a:cs typeface="Arial" panose="020B0604020202020204" pitchFamily="34" charset="0"/>
              </a:rPr>
              <a:t>3. </a:t>
            </a:r>
            <a:r>
              <a:rPr lang="es-AR" sz="2000" b="1" dirty="0">
                <a:latin typeface="Arial" panose="020B0604020202020204" pitchFamily="34" charset="0"/>
                <a:cs typeface="Arial" panose="020B0604020202020204" pitchFamily="34" charset="0"/>
              </a:rPr>
              <a:t>Asegurar el principio de que  “Las Américas para los Americanos” </a:t>
            </a:r>
            <a:r>
              <a:rPr lang="es-AR" sz="2000" dirty="0">
                <a:latin typeface="Arial" panose="020B0604020202020204" pitchFamily="34" charset="0"/>
                <a:cs typeface="Arial" panose="020B0604020202020204" pitchFamily="34" charset="0"/>
              </a:rPr>
              <a:t>(Doctrina Monroe)</a:t>
            </a:r>
          </a:p>
        </p:txBody>
      </p:sp>
      <p:pic>
        <p:nvPicPr>
          <p:cNvPr id="4" name="Picture 3">
            <a:extLst>
              <a:ext uri="{FF2B5EF4-FFF2-40B4-BE49-F238E27FC236}">
                <a16:creationId xmlns:a16="http://schemas.microsoft.com/office/drawing/2014/main" id="{293684A0-FEAA-22EF-8BDD-67596E5BC167}"/>
              </a:ext>
            </a:extLst>
          </p:cNvPr>
          <p:cNvPicPr>
            <a:picLocks noChangeAspect="1"/>
          </p:cNvPicPr>
          <p:nvPr/>
        </p:nvPicPr>
        <p:blipFill>
          <a:blip r:embed="rId3"/>
          <a:stretch>
            <a:fillRect/>
          </a:stretch>
        </p:blipFill>
        <p:spPr>
          <a:xfrm>
            <a:off x="10434319" y="6160147"/>
            <a:ext cx="1514033" cy="622673"/>
          </a:xfrm>
          <a:prstGeom prst="rect">
            <a:avLst/>
          </a:prstGeom>
        </p:spPr>
      </p:pic>
    </p:spTree>
    <p:extLst>
      <p:ext uri="{BB962C8B-B14F-4D97-AF65-F5344CB8AC3E}">
        <p14:creationId xmlns:p14="http://schemas.microsoft.com/office/powerpoint/2010/main" val="3296410339"/>
      </p:ext>
    </p:extLst>
  </p:cSld>
  <p:clrMapOvr>
    <a:overrideClrMapping bg1="lt1" tx1="dk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54C8D9-6A50-EE51-62EA-69D87CCB487A}"/>
              </a:ext>
            </a:extLst>
          </p:cNvPr>
          <p:cNvSpPr>
            <a:spLocks noGrp="1"/>
          </p:cNvSpPr>
          <p:nvPr>
            <p:ph type="title"/>
          </p:nvPr>
        </p:nvSpPr>
        <p:spPr>
          <a:xfrm>
            <a:off x="0" y="1"/>
            <a:ext cx="12192000" cy="982493"/>
          </a:xfrm>
          <a:solidFill>
            <a:srgbClr val="73903A"/>
          </a:solidFill>
        </p:spPr>
        <p:txBody>
          <a:bodyPr vert="horz" lIns="91386" tIns="45693" rIns="91386" bIns="45693" rtlCol="0" anchor="ctr">
            <a:normAutofit/>
          </a:bodyPr>
          <a:lstStyle/>
          <a:p>
            <a:pPr defTabSz="913873">
              <a:lnSpc>
                <a:spcPct val="90000"/>
              </a:lnSpc>
              <a:spcBef>
                <a:spcPct val="0"/>
              </a:spcBef>
            </a:pPr>
            <a:r>
              <a:rPr lang="es-AR" sz="2400" kern="1200" dirty="0">
                <a:solidFill>
                  <a:schemeClr val="bg1"/>
                </a:solidFill>
                <a:latin typeface="Arial" panose="020B0604020202020204" pitchFamily="34" charset="0"/>
                <a:ea typeface="+mj-ea"/>
                <a:cs typeface="Arial" panose="020B0604020202020204" pitchFamily="34" charset="0"/>
              </a:rPr>
              <a:t>Objetivo 1. LOS EEUU Y SU PROYECCION GLOBAL</a:t>
            </a:r>
          </a:p>
        </p:txBody>
      </p:sp>
      <p:sp>
        <p:nvSpPr>
          <p:cNvPr id="3" name="Marcador de contenido 2">
            <a:extLst>
              <a:ext uri="{FF2B5EF4-FFF2-40B4-BE49-F238E27FC236}">
                <a16:creationId xmlns:a16="http://schemas.microsoft.com/office/drawing/2014/main" id="{9784DAB9-DF74-3B91-ABDF-6D0221C1A5C9}"/>
              </a:ext>
            </a:extLst>
          </p:cNvPr>
          <p:cNvSpPr>
            <a:spLocks noGrp="1"/>
          </p:cNvSpPr>
          <p:nvPr>
            <p:ph type="body" idx="1"/>
          </p:nvPr>
        </p:nvSpPr>
        <p:spPr>
          <a:xfrm>
            <a:off x="812800" y="1196501"/>
            <a:ext cx="10515600" cy="5581515"/>
          </a:xfrm>
        </p:spPr>
        <p:txBody>
          <a:bodyPr>
            <a:noAutofit/>
          </a:bodyPr>
          <a:lstStyle/>
          <a:p>
            <a:pPr marL="28329" indent="0">
              <a:spcBef>
                <a:spcPts val="0"/>
              </a:spcBef>
              <a:spcAft>
                <a:spcPts val="1800"/>
              </a:spcAft>
              <a:buSzPct val="120000"/>
              <a:buNone/>
            </a:pPr>
            <a:r>
              <a:rPr lang="es-AR" sz="2700" dirty="0">
                <a:latin typeface="Arial" panose="020B0604020202020204" pitchFamily="34" charset="0"/>
                <a:cs typeface="Arial" panose="020B0604020202020204" pitchFamily="34" charset="0"/>
              </a:rPr>
              <a:t>1</a:t>
            </a:r>
            <a:r>
              <a:rPr lang="es-AR" sz="2200" dirty="0">
                <a:latin typeface="Arial" panose="020B0604020202020204" pitchFamily="34" charset="0"/>
                <a:cs typeface="Arial" panose="020B0604020202020204" pitchFamily="34" charset="0"/>
              </a:rPr>
              <a:t>. El accionar de los EEUU no sigue o respeta las reglas y los acuerdos del multilateralismo</a:t>
            </a:r>
          </a:p>
          <a:p>
            <a:pPr marL="28329" indent="0">
              <a:spcBef>
                <a:spcPts val="0"/>
              </a:spcBef>
              <a:spcAft>
                <a:spcPts val="1800"/>
              </a:spcAft>
              <a:buSzPct val="120000"/>
              <a:buNone/>
            </a:pPr>
            <a:r>
              <a:rPr lang="es-AR" sz="2200" dirty="0">
                <a:latin typeface="Arial" panose="020B0604020202020204" pitchFamily="34" charset="0"/>
                <a:cs typeface="Arial" panose="020B0604020202020204" pitchFamily="34" charset="0"/>
              </a:rPr>
              <a:t>2. Su accionar es transaccional y utiliza el poder económico y militar para lograr objetivos comerciales y económicos</a:t>
            </a:r>
          </a:p>
          <a:p>
            <a:pPr marL="28329" indent="0">
              <a:spcBef>
                <a:spcPts val="0"/>
              </a:spcBef>
              <a:spcAft>
                <a:spcPts val="1800"/>
              </a:spcAft>
              <a:buSzPct val="120000"/>
              <a:buNone/>
            </a:pPr>
            <a:r>
              <a:rPr lang="es-AR" sz="2200" dirty="0">
                <a:latin typeface="Arial" panose="020B0604020202020204" pitchFamily="34" charset="0"/>
                <a:cs typeface="Arial" panose="020B0604020202020204" pitchFamily="34" charset="0"/>
              </a:rPr>
              <a:t>Por lo tanto la construcción del poder de los EEUU en los 4 sectores estratégicos incluye: </a:t>
            </a:r>
          </a:p>
          <a:p>
            <a:pPr lvl="3">
              <a:spcBef>
                <a:spcPts val="0"/>
              </a:spcBef>
              <a:spcAft>
                <a:spcPts val="600"/>
              </a:spcAft>
              <a:buSzPct val="120000"/>
              <a:buFont typeface="Wingdings" panose="05000000000000000000" pitchFamily="2" charset="2"/>
              <a:buChar char="Ø"/>
            </a:pPr>
            <a:r>
              <a:rPr lang="es-AR" dirty="0">
                <a:latin typeface="Arial" panose="020B0604020202020204" pitchFamily="34" charset="0"/>
                <a:cs typeface="Arial" panose="020B0604020202020204" pitchFamily="34" charset="0"/>
              </a:rPr>
              <a:t>los instrumentos comerciales, tales como aranceles y cuotas </a:t>
            </a:r>
          </a:p>
          <a:p>
            <a:pPr lvl="3">
              <a:spcBef>
                <a:spcPts val="0"/>
              </a:spcBef>
              <a:spcAft>
                <a:spcPts val="1800"/>
              </a:spcAft>
              <a:buSzPct val="120000"/>
              <a:buFont typeface="Wingdings" panose="05000000000000000000" pitchFamily="2" charset="2"/>
              <a:buChar char="Ø"/>
            </a:pPr>
            <a:r>
              <a:rPr lang="es-AR" dirty="0">
                <a:latin typeface="Arial" panose="020B0604020202020204" pitchFamily="34" charset="0"/>
                <a:cs typeface="Arial" panose="020B0604020202020204" pitchFamily="34" charset="0"/>
              </a:rPr>
              <a:t>entrelazar al comercio con otros elementos económicos y políticos en forma coercitiva (weaponizing) </a:t>
            </a:r>
          </a:p>
          <a:p>
            <a:pPr marL="28329" indent="0">
              <a:spcBef>
                <a:spcPts val="0"/>
              </a:spcBef>
              <a:spcAft>
                <a:spcPts val="1800"/>
              </a:spcAft>
              <a:buSzPct val="120000"/>
              <a:buNone/>
            </a:pPr>
            <a:r>
              <a:rPr lang="es-AR" sz="2200" dirty="0">
                <a:solidFill>
                  <a:schemeClr val="bg2"/>
                </a:solidFill>
                <a:latin typeface="Arial" panose="020B0604020202020204" pitchFamily="34" charset="0"/>
                <a:cs typeface="Arial" panose="020B0604020202020204" pitchFamily="34" charset="0"/>
              </a:rPr>
              <a:t>En relación al comercio agrícola hay ejemplos marginales. Pero, vista la dominancia de la Américas como exportadores netos de alimentos, la tentación esta ahí (ver Grafico 4), incluyendo </a:t>
            </a:r>
            <a:r>
              <a:rPr lang="es-AR" sz="2200" dirty="0" err="1">
                <a:solidFill>
                  <a:schemeClr val="bg2"/>
                </a:solidFill>
                <a:latin typeface="Arial" panose="020B0604020202020204" pitchFamily="34" charset="0"/>
                <a:cs typeface="Arial" panose="020B0604020202020204" pitchFamily="34" charset="0"/>
              </a:rPr>
              <a:t>Weaponizing</a:t>
            </a:r>
            <a:r>
              <a:rPr lang="es-AR" sz="2200" dirty="0">
                <a:solidFill>
                  <a:schemeClr val="bg2"/>
                </a:solidFill>
                <a:latin typeface="Arial" panose="020B0604020202020204" pitchFamily="34" charset="0"/>
                <a:cs typeface="Arial" panose="020B0604020202020204" pitchFamily="34" charset="0"/>
              </a:rPr>
              <a:t> al comercio</a:t>
            </a:r>
          </a:p>
        </p:txBody>
      </p:sp>
      <p:pic>
        <p:nvPicPr>
          <p:cNvPr id="4" name="Picture 3">
            <a:extLst>
              <a:ext uri="{FF2B5EF4-FFF2-40B4-BE49-F238E27FC236}">
                <a16:creationId xmlns:a16="http://schemas.microsoft.com/office/drawing/2014/main" id="{72030CDA-DD6D-9525-B0D0-F578EBF3356D}"/>
              </a:ext>
            </a:extLst>
          </p:cNvPr>
          <p:cNvPicPr>
            <a:picLocks noChangeAspect="1"/>
          </p:cNvPicPr>
          <p:nvPr/>
        </p:nvPicPr>
        <p:blipFill>
          <a:blip r:embed="rId3"/>
          <a:stretch>
            <a:fillRect/>
          </a:stretch>
        </p:blipFill>
        <p:spPr>
          <a:xfrm>
            <a:off x="10434319" y="6160147"/>
            <a:ext cx="1514033" cy="622673"/>
          </a:xfrm>
          <a:prstGeom prst="rect">
            <a:avLst/>
          </a:prstGeom>
        </p:spPr>
      </p:pic>
    </p:spTree>
    <p:extLst>
      <p:ext uri="{BB962C8B-B14F-4D97-AF65-F5344CB8AC3E}">
        <p14:creationId xmlns:p14="http://schemas.microsoft.com/office/powerpoint/2010/main" val="233558345"/>
      </p:ext>
    </p:extLst>
  </p:cSld>
  <p:clrMapOvr>
    <a:overrideClrMapping bg1="lt1" tx1="dk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83655-7144-1701-B10F-0F4BA20C3DF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756EE46B-8BE0-1BA9-AC54-50DBA95E474B}"/>
              </a:ext>
            </a:extLst>
          </p:cNvPr>
          <p:cNvSpPr>
            <a:spLocks noGrp="1"/>
          </p:cNvSpPr>
          <p:nvPr>
            <p:ph type="title"/>
          </p:nvPr>
        </p:nvSpPr>
        <p:spPr>
          <a:xfrm>
            <a:off x="0" y="0"/>
            <a:ext cx="12192000" cy="878609"/>
          </a:xfrm>
          <a:solidFill>
            <a:srgbClr val="73903A"/>
          </a:solidFill>
        </p:spPr>
        <p:txBody>
          <a:bodyPr vert="horz" lIns="91386" tIns="45693" rIns="91386" bIns="45693" rtlCol="0" anchor="ctr">
            <a:normAutofit/>
          </a:bodyPr>
          <a:lstStyle/>
          <a:p>
            <a:pPr defTabSz="913873">
              <a:lnSpc>
                <a:spcPct val="90000"/>
              </a:lnSpc>
              <a:spcBef>
                <a:spcPct val="0"/>
              </a:spcBef>
            </a:pPr>
            <a:r>
              <a:rPr lang="es-AR" sz="2400" kern="1200" dirty="0">
                <a:solidFill>
                  <a:schemeClr val="bg1"/>
                </a:solidFill>
                <a:latin typeface="Arial" panose="020B0604020202020204" pitchFamily="34" charset="0"/>
                <a:ea typeface="+mj-ea"/>
                <a:cs typeface="Arial" panose="020B0604020202020204" pitchFamily="34" charset="0"/>
              </a:rPr>
              <a:t>Gráfico 4. EXPORTADORES NETOS DE ALIMENTOS</a:t>
            </a:r>
          </a:p>
        </p:txBody>
      </p:sp>
      <p:sp>
        <p:nvSpPr>
          <p:cNvPr id="4" name="CuadroTexto 3">
            <a:extLst>
              <a:ext uri="{FF2B5EF4-FFF2-40B4-BE49-F238E27FC236}">
                <a16:creationId xmlns:a16="http://schemas.microsoft.com/office/drawing/2014/main" id="{24DEB770-332B-9805-46DF-B7DF922C6857}"/>
              </a:ext>
            </a:extLst>
          </p:cNvPr>
          <p:cNvSpPr txBox="1"/>
          <p:nvPr/>
        </p:nvSpPr>
        <p:spPr>
          <a:xfrm>
            <a:off x="593387" y="897820"/>
            <a:ext cx="11021439" cy="779957"/>
          </a:xfrm>
          <a:prstGeom prst="rect">
            <a:avLst/>
          </a:prstGeom>
          <a:noFill/>
        </p:spPr>
        <p:txBody>
          <a:bodyPr wrap="square">
            <a:spAutoFit/>
          </a:bodyPr>
          <a:lstStyle/>
          <a:p>
            <a:pPr algn="just">
              <a:lnSpc>
                <a:spcPct val="115000"/>
              </a:lnSpc>
              <a:spcAft>
                <a:spcPts val="800"/>
              </a:spcAft>
              <a:buNone/>
            </a:pPr>
            <a:r>
              <a:rPr lang="es-AR" sz="2000" b="1" kern="100" dirty="0">
                <a:effectLst/>
                <a:latin typeface="Arial" panose="020B0604020202020204" pitchFamily="34" charset="0"/>
                <a:ea typeface="Aptos" panose="020B0004020202020204" pitchFamily="34" charset="0"/>
                <a:cs typeface="Times New Roman" panose="02020603050405020304" pitchFamily="18" charset="0"/>
              </a:rPr>
              <a:t>Evolución y proyecciones a 2034 del comercio neto de los principales productos agropecuarios por regiones</a:t>
            </a:r>
            <a:r>
              <a:rPr lang="es-AR" sz="2000" kern="100" dirty="0">
                <a:effectLst/>
                <a:latin typeface="Arial" panose="020B0604020202020204" pitchFamily="34" charset="0"/>
                <a:ea typeface="Aptos" panose="020B0004020202020204" pitchFamily="34" charset="0"/>
                <a:cs typeface="Times New Roman" panose="02020603050405020304" pitchFamily="18" charset="0"/>
              </a:rPr>
              <a:t>  (miles de millones de dólares constantes)</a:t>
            </a:r>
            <a:endParaRPr lang="es-A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n 5" descr="Gráfico, Gráfico en cascada&#10;&#10;El contenido generado por IA puede ser incorrecto.">
            <a:extLst>
              <a:ext uri="{FF2B5EF4-FFF2-40B4-BE49-F238E27FC236}">
                <a16:creationId xmlns:a16="http://schemas.microsoft.com/office/drawing/2014/main" id="{865B08C9-66FD-D8F0-B270-196BFA07E2C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1524"/>
          <a:stretch>
            <a:fillRect/>
          </a:stretch>
        </p:blipFill>
        <p:spPr bwMode="auto">
          <a:xfrm>
            <a:off x="350197" y="1673150"/>
            <a:ext cx="11605098" cy="4640102"/>
          </a:xfrm>
          <a:prstGeom prst="rect">
            <a:avLst/>
          </a:prstGeom>
          <a:ln>
            <a:noFill/>
          </a:ln>
          <a:extLst>
            <a:ext uri="{53640926-AAD7-44D8-BBD7-CCE9431645EC}">
              <a14:shadowObscured xmlns:a14="http://schemas.microsoft.com/office/drawing/2010/main"/>
            </a:ext>
          </a:extLst>
        </p:spPr>
      </p:pic>
      <p:sp>
        <p:nvSpPr>
          <p:cNvPr id="7" name="Diagrama de flujo: conector 6">
            <a:extLst>
              <a:ext uri="{FF2B5EF4-FFF2-40B4-BE49-F238E27FC236}">
                <a16:creationId xmlns:a16="http://schemas.microsoft.com/office/drawing/2014/main" id="{F7E39E50-69EA-14EC-B788-FFEA26327993}"/>
              </a:ext>
            </a:extLst>
          </p:cNvPr>
          <p:cNvSpPr/>
          <p:nvPr/>
        </p:nvSpPr>
        <p:spPr>
          <a:xfrm>
            <a:off x="2694562" y="2013626"/>
            <a:ext cx="1780161" cy="2110902"/>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8" name="Picture 3">
            <a:extLst>
              <a:ext uri="{FF2B5EF4-FFF2-40B4-BE49-F238E27FC236}">
                <a16:creationId xmlns:a16="http://schemas.microsoft.com/office/drawing/2014/main" id="{C3830243-9D45-5595-9E04-8E5BFC30659F}"/>
              </a:ext>
            </a:extLst>
          </p:cNvPr>
          <p:cNvPicPr>
            <a:picLocks noChangeAspect="1"/>
          </p:cNvPicPr>
          <p:nvPr/>
        </p:nvPicPr>
        <p:blipFill>
          <a:blip r:embed="rId4"/>
          <a:stretch>
            <a:fillRect/>
          </a:stretch>
        </p:blipFill>
        <p:spPr>
          <a:xfrm>
            <a:off x="10434319" y="6160147"/>
            <a:ext cx="1514033" cy="622673"/>
          </a:xfrm>
          <a:prstGeom prst="rect">
            <a:avLst/>
          </a:prstGeom>
        </p:spPr>
      </p:pic>
    </p:spTree>
    <p:extLst>
      <p:ext uri="{BB962C8B-B14F-4D97-AF65-F5344CB8AC3E}">
        <p14:creationId xmlns:p14="http://schemas.microsoft.com/office/powerpoint/2010/main" val="20485016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74F7A-D674-A87C-102A-00B7F9F34A3C}"/>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8DB5C620-144E-1A55-80EA-D72CD6ADD506}"/>
              </a:ext>
            </a:extLst>
          </p:cNvPr>
          <p:cNvSpPr>
            <a:spLocks noGrp="1"/>
          </p:cNvSpPr>
          <p:nvPr>
            <p:ph type="title"/>
          </p:nvPr>
        </p:nvSpPr>
        <p:spPr>
          <a:xfrm>
            <a:off x="0" y="0"/>
            <a:ext cx="12192000" cy="982494"/>
          </a:xfrm>
          <a:solidFill>
            <a:srgbClr val="73903A"/>
          </a:solidFill>
        </p:spPr>
        <p:txBody>
          <a:bodyPr vert="horz" lIns="91386" tIns="45693" rIns="91386" bIns="45693" rtlCol="0" anchor="ctr">
            <a:normAutofit fontScale="90000"/>
          </a:bodyPr>
          <a:lstStyle/>
          <a:p>
            <a:pPr algn="ctr"/>
            <a:br>
              <a:rPr lang="es-AR" sz="2400" kern="100" dirty="0">
                <a:solidFill>
                  <a:schemeClr val="bg1"/>
                </a:solidFill>
                <a:latin typeface="Arial" panose="020B0604020202020204" pitchFamily="34" charset="0"/>
                <a:ea typeface="Aptos" panose="020B0004020202020204" pitchFamily="34" charset="0"/>
                <a:cs typeface="Times New Roman" panose="02020603050405020304" pitchFamily="18" charset="0"/>
              </a:rPr>
            </a:br>
            <a:r>
              <a:rPr lang="es-AR" sz="2700" kern="100" dirty="0">
                <a:solidFill>
                  <a:schemeClr val="bg1"/>
                </a:solidFill>
                <a:latin typeface="Arial" panose="020B0604020202020204" pitchFamily="34" charset="0"/>
                <a:ea typeface="Aptos" panose="020B0004020202020204" pitchFamily="34" charset="0"/>
                <a:cs typeface="Times New Roman" panose="02020603050405020304" pitchFamily="18" charset="0"/>
              </a:rPr>
              <a:t>Objetivo 2. EL CONTROL DE LOS OCEANOS Y DE LAS VIAS MARITIMAS</a:t>
            </a:r>
            <a:br>
              <a:rPr lang="es-AR" sz="2700" kern="100" dirty="0">
                <a:solidFill>
                  <a:schemeClr val="bg1"/>
                </a:solidFill>
                <a:latin typeface="Arial" panose="020B0604020202020204" pitchFamily="34" charset="0"/>
                <a:ea typeface="Aptos" panose="020B0004020202020204" pitchFamily="34" charset="0"/>
                <a:cs typeface="Times New Roman" panose="02020603050405020304" pitchFamily="18" charset="0"/>
              </a:rPr>
            </a:br>
            <a:endParaRPr lang="es-AR" sz="2700" kern="1200" dirty="0">
              <a:solidFill>
                <a:schemeClr val="bg1"/>
              </a:solidFill>
              <a:latin typeface="Arial" panose="020B0604020202020204" pitchFamily="34" charset="0"/>
              <a:ea typeface="+mj-ea"/>
              <a:cs typeface="Arial" panose="020B0604020202020204" pitchFamily="34" charset="0"/>
            </a:endParaRPr>
          </a:p>
        </p:txBody>
      </p:sp>
      <p:sp>
        <p:nvSpPr>
          <p:cNvPr id="4" name="CuadroTexto 3">
            <a:extLst>
              <a:ext uri="{FF2B5EF4-FFF2-40B4-BE49-F238E27FC236}">
                <a16:creationId xmlns:a16="http://schemas.microsoft.com/office/drawing/2014/main" id="{20F7FFF3-D2A0-881F-991A-A8CD77BBCE95}"/>
              </a:ext>
            </a:extLst>
          </p:cNvPr>
          <p:cNvSpPr txBox="1"/>
          <p:nvPr/>
        </p:nvSpPr>
        <p:spPr>
          <a:xfrm>
            <a:off x="583660" y="1551275"/>
            <a:ext cx="10787975" cy="4021870"/>
          </a:xfrm>
          <a:prstGeom prst="rect">
            <a:avLst/>
          </a:prstGeom>
          <a:noFill/>
        </p:spPr>
        <p:txBody>
          <a:bodyPr wrap="square">
            <a:spAutoFit/>
          </a:bodyPr>
          <a:lstStyle/>
          <a:p>
            <a:pPr marL="457200" indent="-457200" algn="just">
              <a:lnSpc>
                <a:spcPct val="115000"/>
              </a:lnSpc>
              <a:spcAft>
                <a:spcPts val="800"/>
              </a:spcAft>
              <a:buAutoNum type="arabicPeriod"/>
            </a:pPr>
            <a:r>
              <a:rPr lang="es-AR" sz="2000" b="1" kern="100" dirty="0">
                <a:latin typeface="Arial" panose="020B0604020202020204" pitchFamily="34" charset="0"/>
                <a:ea typeface="Aptos" panose="020B0004020202020204" pitchFamily="34" charset="0"/>
                <a:cs typeface="Times New Roman" panose="02020603050405020304" pitchFamily="18" charset="0"/>
              </a:rPr>
              <a:t>Los EEUU tienen la flota más importante y están haciendo inversiones militares de gran magnitud</a:t>
            </a:r>
          </a:p>
          <a:p>
            <a:pPr marL="457200" indent="-457200" algn="just">
              <a:lnSpc>
                <a:spcPct val="115000"/>
              </a:lnSpc>
              <a:spcAft>
                <a:spcPts val="800"/>
              </a:spcAft>
              <a:buAutoNum type="arabicPeriod"/>
            </a:pPr>
            <a:r>
              <a:rPr lang="es-AR" sz="2000" b="1" kern="100" dirty="0">
                <a:latin typeface="Arial" panose="020B0604020202020204" pitchFamily="34" charset="0"/>
                <a:ea typeface="Aptos" panose="020B0004020202020204" pitchFamily="34" charset="0"/>
                <a:cs typeface="Times New Roman" panose="02020603050405020304" pitchFamily="18" charset="0"/>
              </a:rPr>
              <a:t>Los diversos conflictos regionales han puesto en evidencia la importancia de los pasos marítimos </a:t>
            </a:r>
            <a:r>
              <a:rPr lang="en-US" sz="2000" b="1" kern="100" dirty="0">
                <a:latin typeface="Arial" panose="020B0604020202020204" pitchFamily="34" charset="0"/>
                <a:ea typeface="Aptos" panose="020B0004020202020204" pitchFamily="34" charset="0"/>
                <a:cs typeface="Times New Roman" panose="02020603050405020304" pitchFamily="18" charset="0"/>
              </a:rPr>
              <a:t>(</a:t>
            </a:r>
            <a:r>
              <a:rPr lang="en-US" sz="2000" b="1" kern="100" dirty="0" err="1">
                <a:latin typeface="Arial" panose="020B0604020202020204" pitchFamily="34" charset="0"/>
                <a:ea typeface="Aptos" panose="020B0004020202020204" pitchFamily="34" charset="0"/>
                <a:cs typeface="Times New Roman" panose="02020603050405020304" pitchFamily="18" charset="0"/>
              </a:rPr>
              <a:t>ver</a:t>
            </a:r>
            <a:r>
              <a:rPr lang="en-US" sz="2000" b="1" kern="100" dirty="0">
                <a:latin typeface="Arial" panose="020B0604020202020204" pitchFamily="34" charset="0"/>
                <a:ea typeface="Aptos" panose="020B0004020202020204" pitchFamily="34" charset="0"/>
                <a:cs typeface="Times New Roman" panose="02020603050405020304" pitchFamily="18" charset="0"/>
              </a:rPr>
              <a:t> </a:t>
            </a:r>
            <a:r>
              <a:rPr lang="en-US" sz="2000" b="1" kern="100" dirty="0" err="1">
                <a:latin typeface="Arial" panose="020B0604020202020204" pitchFamily="34" charset="0"/>
                <a:ea typeface="Aptos" panose="020B0004020202020204" pitchFamily="34" charset="0"/>
                <a:cs typeface="Times New Roman" panose="02020603050405020304" pitchFamily="18" charset="0"/>
              </a:rPr>
              <a:t>Gráfico</a:t>
            </a:r>
            <a:r>
              <a:rPr lang="en-US" sz="2000" b="1" kern="100" dirty="0">
                <a:latin typeface="Arial" panose="020B0604020202020204" pitchFamily="34" charset="0"/>
                <a:ea typeface="Aptos" panose="020B0004020202020204" pitchFamily="34" charset="0"/>
                <a:cs typeface="Times New Roman" panose="02020603050405020304" pitchFamily="18" charset="0"/>
              </a:rPr>
              <a:t> 3)</a:t>
            </a:r>
          </a:p>
          <a:p>
            <a:pPr marL="457200" indent="-457200" algn="just">
              <a:lnSpc>
                <a:spcPct val="115000"/>
              </a:lnSpc>
              <a:spcAft>
                <a:spcPts val="800"/>
              </a:spcAft>
              <a:buAutoNum type="arabicPeriod"/>
            </a:pPr>
            <a:r>
              <a:rPr lang="en-US" sz="2000" b="1" kern="100" dirty="0">
                <a:latin typeface="Arial" panose="020B0604020202020204" pitchFamily="34" charset="0"/>
                <a:ea typeface="Aptos" panose="020B0004020202020204" pitchFamily="34" charset="0"/>
                <a:cs typeface="Times New Roman" panose="02020603050405020304" pitchFamily="18" charset="0"/>
              </a:rPr>
              <a:t>Ormus es uno de </a:t>
            </a:r>
            <a:r>
              <a:rPr lang="en-US" sz="2000" b="1" kern="100" dirty="0" err="1">
                <a:latin typeface="Arial" panose="020B0604020202020204" pitchFamily="34" charset="0"/>
                <a:ea typeface="Aptos" panose="020B0004020202020204" pitchFamily="34" charset="0"/>
                <a:cs typeface="Times New Roman" panose="02020603050405020304" pitchFamily="18" charset="0"/>
              </a:rPr>
              <a:t>los</a:t>
            </a:r>
            <a:r>
              <a:rPr lang="en-US" sz="2000" b="1" kern="100" dirty="0">
                <a:latin typeface="Arial" panose="020B0604020202020204" pitchFamily="34" charset="0"/>
                <a:ea typeface="Aptos" panose="020B0004020202020204" pitchFamily="34" charset="0"/>
                <a:cs typeface="Times New Roman" panose="02020603050405020304" pitchFamily="18" charset="0"/>
              </a:rPr>
              <a:t> </a:t>
            </a:r>
            <a:r>
              <a:rPr lang="en-US" sz="2000" b="1" kern="100" dirty="0" err="1">
                <a:latin typeface="Arial" panose="020B0604020202020204" pitchFamily="34" charset="0"/>
                <a:ea typeface="Aptos" panose="020B0004020202020204" pitchFamily="34" charset="0"/>
                <a:cs typeface="Times New Roman" panose="02020603050405020304" pitchFamily="18" charset="0"/>
              </a:rPr>
              <a:t>más</a:t>
            </a:r>
            <a:r>
              <a:rPr lang="en-US" sz="2000" b="1" kern="100" dirty="0">
                <a:latin typeface="Arial" panose="020B0604020202020204" pitchFamily="34" charset="0"/>
                <a:ea typeface="Aptos" panose="020B0004020202020204" pitchFamily="34" charset="0"/>
                <a:cs typeface="Times New Roman" panose="02020603050405020304" pitchFamily="18" charset="0"/>
              </a:rPr>
              <a:t> </a:t>
            </a:r>
            <a:r>
              <a:rPr lang="en-US" sz="2000" b="1" kern="100" dirty="0" err="1">
                <a:latin typeface="Arial" panose="020B0604020202020204" pitchFamily="34" charset="0"/>
                <a:ea typeface="Aptos" panose="020B0004020202020204" pitchFamily="34" charset="0"/>
                <a:cs typeface="Times New Roman" panose="02020603050405020304" pitchFamily="18" charset="0"/>
              </a:rPr>
              <a:t>importantes</a:t>
            </a:r>
            <a:r>
              <a:rPr lang="en-US" sz="2000" b="1" kern="100" dirty="0">
                <a:latin typeface="Arial" panose="020B0604020202020204" pitchFamily="34" charset="0"/>
                <a:ea typeface="Aptos" panose="020B0004020202020204" pitchFamily="34" charset="0"/>
                <a:cs typeface="Times New Roman" panose="02020603050405020304" pitchFamily="18" charset="0"/>
              </a:rPr>
              <a:t> y hoy la </a:t>
            </a:r>
            <a:r>
              <a:rPr lang="en-US" sz="2000" b="1" kern="100" dirty="0" err="1">
                <a:latin typeface="Arial" panose="020B0604020202020204" pitchFamily="34" charset="0"/>
                <a:ea typeface="Aptos" panose="020B0004020202020204" pitchFamily="34" charset="0"/>
                <a:cs typeface="Times New Roman" panose="02020603050405020304" pitchFamily="18" charset="0"/>
              </a:rPr>
              <a:t>fuente</a:t>
            </a:r>
            <a:r>
              <a:rPr lang="en-US" sz="2000" b="1" kern="100" dirty="0">
                <a:latin typeface="Arial" panose="020B0604020202020204" pitchFamily="34" charset="0"/>
                <a:ea typeface="Aptos" panose="020B0004020202020204" pitchFamily="34" charset="0"/>
                <a:cs typeface="Times New Roman" panose="02020603050405020304" pitchFamily="18" charset="0"/>
              </a:rPr>
              <a:t> de </a:t>
            </a:r>
            <a:r>
              <a:rPr lang="en-US" sz="2000" b="1" kern="100" dirty="0" err="1">
                <a:latin typeface="Arial" panose="020B0604020202020204" pitchFamily="34" charset="0"/>
                <a:ea typeface="Aptos" panose="020B0004020202020204" pitchFamily="34" charset="0"/>
                <a:cs typeface="Times New Roman" panose="02020603050405020304" pitchFamily="18" charset="0"/>
              </a:rPr>
              <a:t>desequilibrios</a:t>
            </a:r>
            <a:r>
              <a:rPr lang="en-US" sz="2000" b="1" kern="100" dirty="0">
                <a:latin typeface="Arial" panose="020B0604020202020204" pitchFamily="34" charset="0"/>
                <a:ea typeface="Aptos" panose="020B0004020202020204" pitchFamily="34" charset="0"/>
                <a:cs typeface="Times New Roman" panose="02020603050405020304" pitchFamily="18" charset="0"/>
              </a:rPr>
              <a:t> </a:t>
            </a:r>
            <a:r>
              <a:rPr lang="en-US" sz="2000" b="1" kern="100" dirty="0" err="1">
                <a:latin typeface="Arial" panose="020B0604020202020204" pitchFamily="34" charset="0"/>
                <a:ea typeface="Aptos" panose="020B0004020202020204" pitchFamily="34" charset="0"/>
                <a:cs typeface="Times New Roman" panose="02020603050405020304" pitchFamily="18" charset="0"/>
              </a:rPr>
              <a:t>importantes</a:t>
            </a:r>
            <a:r>
              <a:rPr lang="en-US" sz="2000" b="1" kern="100" dirty="0">
                <a:latin typeface="Arial" panose="020B0604020202020204" pitchFamily="34" charset="0"/>
                <a:ea typeface="Aptos" panose="020B0004020202020204" pitchFamily="34" charset="0"/>
                <a:cs typeface="Times New Roman" panose="02020603050405020304" pitchFamily="18" charset="0"/>
              </a:rPr>
              <a:t> </a:t>
            </a:r>
            <a:r>
              <a:rPr lang="en-US" sz="2000" b="1" kern="100" dirty="0" err="1">
                <a:latin typeface="Arial" panose="020B0604020202020204" pitchFamily="34" charset="0"/>
                <a:ea typeface="Aptos" panose="020B0004020202020204" pitchFamily="34" charset="0"/>
                <a:cs typeface="Times New Roman" panose="02020603050405020304" pitchFamily="18" charset="0"/>
              </a:rPr>
              <a:t>que</a:t>
            </a:r>
            <a:r>
              <a:rPr lang="en-US" sz="2000" b="1" kern="100" dirty="0">
                <a:latin typeface="Arial" panose="020B0604020202020204" pitchFamily="34" charset="0"/>
                <a:ea typeface="Aptos" panose="020B0004020202020204" pitchFamily="34" charset="0"/>
                <a:cs typeface="Times New Roman" panose="02020603050405020304" pitchFamily="18" charset="0"/>
              </a:rPr>
              <a:t> </a:t>
            </a:r>
            <a:r>
              <a:rPr lang="en-US" sz="2000" b="1" kern="100" dirty="0" err="1">
                <a:latin typeface="Arial" panose="020B0604020202020204" pitchFamily="34" charset="0"/>
                <a:ea typeface="Aptos" panose="020B0004020202020204" pitchFamily="34" charset="0"/>
                <a:cs typeface="Times New Roman" panose="02020603050405020304" pitchFamily="18" charset="0"/>
              </a:rPr>
              <a:t>alteran</a:t>
            </a:r>
            <a:r>
              <a:rPr lang="en-US" sz="2000" b="1" kern="100" dirty="0">
                <a:latin typeface="Arial" panose="020B0604020202020204" pitchFamily="34" charset="0"/>
                <a:ea typeface="Aptos" panose="020B0004020202020204" pitchFamily="34" charset="0"/>
                <a:cs typeface="Times New Roman" panose="02020603050405020304" pitchFamily="18" charset="0"/>
              </a:rPr>
              <a:t> </a:t>
            </a:r>
            <a:r>
              <a:rPr lang="en-US" sz="2000" b="1" kern="100" dirty="0" err="1">
                <a:latin typeface="Arial" panose="020B0604020202020204" pitchFamily="34" charset="0"/>
                <a:ea typeface="Aptos" panose="020B0004020202020204" pitchFamily="34" charset="0"/>
                <a:cs typeface="Times New Roman" panose="02020603050405020304" pitchFamily="18" charset="0"/>
              </a:rPr>
              <a:t>el</a:t>
            </a:r>
            <a:r>
              <a:rPr lang="en-US" sz="2000" b="1" kern="100" dirty="0">
                <a:latin typeface="Arial" panose="020B0604020202020204" pitchFamily="34" charset="0"/>
                <a:ea typeface="Aptos" panose="020B0004020202020204" pitchFamily="34" charset="0"/>
                <a:cs typeface="Times New Roman" panose="02020603050405020304" pitchFamily="18" charset="0"/>
              </a:rPr>
              <a:t> </a:t>
            </a:r>
            <a:r>
              <a:rPr lang="en-US" sz="2000" b="1" kern="100" dirty="0" err="1">
                <a:latin typeface="Arial" panose="020B0604020202020204" pitchFamily="34" charset="0"/>
                <a:ea typeface="Aptos" panose="020B0004020202020204" pitchFamily="34" charset="0"/>
                <a:cs typeface="Times New Roman" panose="02020603050405020304" pitchFamily="18" charset="0"/>
              </a:rPr>
              <a:t>acceso</a:t>
            </a:r>
            <a:r>
              <a:rPr lang="en-US" sz="2000" b="1" kern="100" dirty="0">
                <a:latin typeface="Arial" panose="020B0604020202020204" pitchFamily="34" charset="0"/>
                <a:ea typeface="Aptos" panose="020B0004020202020204" pitchFamily="34" charset="0"/>
                <a:cs typeface="Times New Roman" panose="02020603050405020304" pitchFamily="18" charset="0"/>
              </a:rPr>
              <a:t> y </a:t>
            </a:r>
            <a:r>
              <a:rPr lang="en-US" sz="2000" b="1" kern="100" dirty="0" err="1">
                <a:latin typeface="Arial" panose="020B0604020202020204" pitchFamily="34" charset="0"/>
                <a:ea typeface="Aptos" panose="020B0004020202020204" pitchFamily="34" charset="0"/>
                <a:cs typeface="Times New Roman" panose="02020603050405020304" pitchFamily="18" charset="0"/>
              </a:rPr>
              <a:t>los</a:t>
            </a:r>
            <a:r>
              <a:rPr lang="en-US" sz="2000" b="1" kern="100" dirty="0">
                <a:latin typeface="Arial" panose="020B0604020202020204" pitchFamily="34" charset="0"/>
                <a:ea typeface="Aptos" panose="020B0004020202020204" pitchFamily="34" charset="0"/>
                <a:cs typeface="Times New Roman" panose="02020603050405020304" pitchFamily="18" charset="0"/>
              </a:rPr>
              <a:t> </a:t>
            </a:r>
            <a:r>
              <a:rPr lang="en-US" sz="2000" b="1" kern="100" dirty="0" err="1">
                <a:latin typeface="Arial" panose="020B0604020202020204" pitchFamily="34" charset="0"/>
                <a:ea typeface="Aptos" panose="020B0004020202020204" pitchFamily="34" charset="0"/>
                <a:cs typeface="Times New Roman" panose="02020603050405020304" pitchFamily="18" charset="0"/>
              </a:rPr>
              <a:t>precios</a:t>
            </a:r>
            <a:r>
              <a:rPr lang="en-US" sz="2000" b="1" kern="100" dirty="0">
                <a:latin typeface="Arial" panose="020B0604020202020204" pitchFamily="34" charset="0"/>
                <a:ea typeface="Aptos" panose="020B0004020202020204" pitchFamily="34" charset="0"/>
                <a:cs typeface="Times New Roman" panose="02020603050405020304" pitchFamily="18" charset="0"/>
              </a:rPr>
              <a:t> de </a:t>
            </a:r>
            <a:r>
              <a:rPr lang="en-US" sz="2000" b="1" kern="100" dirty="0" err="1">
                <a:latin typeface="Arial" panose="020B0604020202020204" pitchFamily="34" charset="0"/>
                <a:ea typeface="Aptos" panose="020B0004020202020204" pitchFamily="34" charset="0"/>
                <a:cs typeface="Times New Roman" panose="02020603050405020304" pitchFamily="18" charset="0"/>
              </a:rPr>
              <a:t>los</a:t>
            </a:r>
            <a:r>
              <a:rPr lang="en-US" sz="2000" b="1" kern="100" dirty="0">
                <a:latin typeface="Arial" panose="020B0604020202020204" pitchFamily="34" charset="0"/>
                <a:ea typeface="Aptos" panose="020B0004020202020204" pitchFamily="34" charset="0"/>
                <a:cs typeface="Times New Roman" panose="02020603050405020304" pitchFamily="18" charset="0"/>
              </a:rPr>
              <a:t> combustibles y </a:t>
            </a:r>
            <a:r>
              <a:rPr lang="en-US" sz="2000" b="1" kern="100" dirty="0" err="1">
                <a:latin typeface="Arial" panose="020B0604020202020204" pitchFamily="34" charset="0"/>
                <a:ea typeface="Aptos" panose="020B0004020202020204" pitchFamily="34" charset="0"/>
                <a:cs typeface="Times New Roman" panose="02020603050405020304" pitchFamily="18" charset="0"/>
              </a:rPr>
              <a:t>los</a:t>
            </a:r>
            <a:r>
              <a:rPr lang="en-US" sz="2000" b="1" kern="100" dirty="0">
                <a:latin typeface="Arial" panose="020B0604020202020204" pitchFamily="34" charset="0"/>
                <a:ea typeface="Aptos" panose="020B0004020202020204" pitchFamily="34" charset="0"/>
                <a:cs typeface="Times New Roman" panose="02020603050405020304" pitchFamily="18" charset="0"/>
              </a:rPr>
              <a:t> </a:t>
            </a:r>
            <a:r>
              <a:rPr lang="en-US" sz="2000" b="1" kern="100" dirty="0" err="1">
                <a:latin typeface="Arial" panose="020B0604020202020204" pitchFamily="34" charset="0"/>
                <a:ea typeface="Aptos" panose="020B0004020202020204" pitchFamily="34" charset="0"/>
                <a:cs typeface="Times New Roman" panose="02020603050405020304" pitchFamily="18" charset="0"/>
              </a:rPr>
              <a:t>fertilizantes</a:t>
            </a:r>
            <a:endParaRPr lang="en-US" sz="2000" b="1" kern="100" dirty="0">
              <a:latin typeface="Arial" panose="020B0604020202020204" pitchFamily="34" charset="0"/>
              <a:ea typeface="Aptos" panose="020B0004020202020204" pitchFamily="34" charset="0"/>
              <a:cs typeface="Times New Roman" panose="02020603050405020304" pitchFamily="18" charset="0"/>
            </a:endParaRPr>
          </a:p>
          <a:p>
            <a:pPr marL="457200" indent="-457200" algn="just">
              <a:lnSpc>
                <a:spcPct val="115000"/>
              </a:lnSpc>
              <a:spcAft>
                <a:spcPts val="800"/>
              </a:spcAft>
              <a:buAutoNum type="arabicPeriod"/>
            </a:pPr>
            <a:r>
              <a:rPr lang="en-US" sz="2000" b="1" kern="100" dirty="0">
                <a:latin typeface="Arial" panose="020B0604020202020204" pitchFamily="34" charset="0"/>
                <a:ea typeface="Aptos" panose="020B0004020202020204" pitchFamily="34" charset="0"/>
                <a:cs typeface="Times New Roman" panose="02020603050405020304" pitchFamily="18" charset="0"/>
              </a:rPr>
              <a:t>Un </a:t>
            </a:r>
            <a:r>
              <a:rPr lang="en-US" sz="2000" b="1" kern="100" dirty="0" err="1">
                <a:latin typeface="Arial" panose="020B0604020202020204" pitchFamily="34" charset="0"/>
                <a:ea typeface="Aptos" panose="020B0004020202020204" pitchFamily="34" charset="0"/>
                <a:cs typeface="Times New Roman" panose="02020603050405020304" pitchFamily="18" charset="0"/>
              </a:rPr>
              <a:t>impacto</a:t>
            </a:r>
            <a:r>
              <a:rPr lang="en-US" sz="2000" b="1" kern="100" dirty="0">
                <a:latin typeface="Arial" panose="020B0604020202020204" pitchFamily="34" charset="0"/>
                <a:ea typeface="Aptos" panose="020B0004020202020204" pitchFamily="34" charset="0"/>
                <a:cs typeface="Times New Roman" panose="02020603050405020304" pitchFamily="18" charset="0"/>
              </a:rPr>
              <a:t> </a:t>
            </a:r>
            <a:r>
              <a:rPr lang="en-US" sz="2000" b="1" kern="100" dirty="0" err="1">
                <a:latin typeface="Arial" panose="020B0604020202020204" pitchFamily="34" charset="0"/>
                <a:ea typeface="Aptos" panose="020B0004020202020204" pitchFamily="34" charset="0"/>
                <a:cs typeface="Times New Roman" panose="02020603050405020304" pitchFamily="18" charset="0"/>
              </a:rPr>
              <a:t>desequilibrante</a:t>
            </a:r>
            <a:r>
              <a:rPr lang="en-US" sz="2000" b="1" kern="100" dirty="0">
                <a:latin typeface="Arial" panose="020B0604020202020204" pitchFamily="34" charset="0"/>
                <a:ea typeface="Aptos" panose="020B0004020202020204" pitchFamily="34" charset="0"/>
                <a:cs typeface="Times New Roman" panose="02020603050405020304" pitchFamily="18" charset="0"/>
              </a:rPr>
              <a:t> de </a:t>
            </a:r>
            <a:r>
              <a:rPr lang="en-US" sz="2000" b="1" kern="100" dirty="0" err="1">
                <a:latin typeface="Arial" panose="020B0604020202020204" pitchFamily="34" charset="0"/>
                <a:ea typeface="Aptos" panose="020B0004020202020204" pitchFamily="34" charset="0"/>
                <a:cs typeface="Times New Roman" panose="02020603050405020304" pitchFamily="18" charset="0"/>
              </a:rPr>
              <a:t>caracter</a:t>
            </a:r>
            <a:r>
              <a:rPr lang="en-US" sz="2000" b="1" kern="100" dirty="0">
                <a:latin typeface="Arial" panose="020B0604020202020204" pitchFamily="34" charset="0"/>
                <a:ea typeface="Aptos" panose="020B0004020202020204" pitchFamily="34" charset="0"/>
                <a:cs typeface="Times New Roman" panose="02020603050405020304" pitchFamily="18" charset="0"/>
              </a:rPr>
              <a:t> </a:t>
            </a:r>
            <a:r>
              <a:rPr lang="en-US" sz="2000" b="1" kern="100" dirty="0" err="1">
                <a:latin typeface="Arial" panose="020B0604020202020204" pitchFamily="34" charset="0"/>
                <a:ea typeface="Aptos" panose="020B0004020202020204" pitchFamily="34" charset="0"/>
                <a:cs typeface="Times New Roman" panose="02020603050405020304" pitchFamily="18" charset="0"/>
              </a:rPr>
              <a:t>macroeconmico</a:t>
            </a:r>
            <a:r>
              <a:rPr lang="en-US" sz="2000" b="1" kern="100" dirty="0">
                <a:latin typeface="Arial" panose="020B0604020202020204" pitchFamily="34" charset="0"/>
                <a:ea typeface="Aptos" panose="020B0004020202020204" pitchFamily="34" charset="0"/>
                <a:cs typeface="Times New Roman" panose="02020603050405020304" pitchFamily="18" charset="0"/>
              </a:rPr>
              <a:t> y también sectorial </a:t>
            </a:r>
            <a:r>
              <a:rPr lang="en-US" sz="2000" b="1" kern="100" dirty="0" err="1">
                <a:latin typeface="Arial" panose="020B0604020202020204" pitchFamily="34" charset="0"/>
                <a:ea typeface="Aptos" panose="020B0004020202020204" pitchFamily="34" charset="0"/>
                <a:cs typeface="Times New Roman" panose="02020603050405020304" pitchFamily="18" charset="0"/>
              </a:rPr>
              <a:t>en</a:t>
            </a:r>
            <a:r>
              <a:rPr lang="en-US" sz="2000" b="1" kern="100" dirty="0">
                <a:latin typeface="Arial" panose="020B0604020202020204" pitchFamily="34" charset="0"/>
                <a:ea typeface="Aptos" panose="020B0004020202020204" pitchFamily="34" charset="0"/>
                <a:cs typeface="Times New Roman" panose="02020603050405020304" pitchFamily="18" charset="0"/>
              </a:rPr>
              <a:t> </a:t>
            </a:r>
            <a:r>
              <a:rPr lang="en-US" sz="2000" b="1" kern="100" dirty="0" err="1">
                <a:latin typeface="Arial" panose="020B0604020202020204" pitchFamily="34" charset="0"/>
                <a:ea typeface="Aptos" panose="020B0004020202020204" pitchFamily="34" charset="0"/>
                <a:cs typeface="Times New Roman" panose="02020603050405020304" pitchFamily="18" charset="0"/>
              </a:rPr>
              <a:t>el</a:t>
            </a:r>
            <a:r>
              <a:rPr lang="en-US" sz="2000" b="1" kern="100" dirty="0">
                <a:latin typeface="Arial" panose="020B0604020202020204" pitchFamily="34" charset="0"/>
                <a:ea typeface="Aptos" panose="020B0004020202020204" pitchFamily="34" charset="0"/>
                <a:cs typeface="Times New Roman" panose="02020603050405020304" pitchFamily="18" charset="0"/>
              </a:rPr>
              <a:t> </a:t>
            </a:r>
            <a:r>
              <a:rPr lang="en-US" sz="2000" b="1" kern="100" dirty="0" err="1">
                <a:latin typeface="Arial" panose="020B0604020202020204" pitchFamily="34" charset="0"/>
                <a:ea typeface="Aptos" panose="020B0004020202020204" pitchFamily="34" charset="0"/>
                <a:cs typeface="Times New Roman" panose="02020603050405020304" pitchFamily="18" charset="0"/>
              </a:rPr>
              <a:t>agro</a:t>
            </a:r>
            <a:endParaRPr lang="en-US" sz="2000" b="1" kern="100" dirty="0">
              <a:latin typeface="Arial" panose="020B0604020202020204" pitchFamily="34" charset="0"/>
              <a:ea typeface="Aptos" panose="020B0004020202020204" pitchFamily="34" charset="0"/>
              <a:cs typeface="Times New Roman" panose="02020603050405020304" pitchFamily="18" charset="0"/>
            </a:endParaRPr>
          </a:p>
          <a:p>
            <a:pPr marL="457200" indent="-457200" algn="just">
              <a:lnSpc>
                <a:spcPct val="115000"/>
              </a:lnSpc>
              <a:spcAft>
                <a:spcPts val="800"/>
              </a:spcAft>
              <a:buAutoNum type="arabicPeriod"/>
            </a:pPr>
            <a:r>
              <a:rPr lang="en-US" sz="2000" b="1" kern="100" dirty="0">
                <a:latin typeface="Arial" panose="020B0604020202020204" pitchFamily="34" charset="0"/>
                <a:ea typeface="Aptos" panose="020B0004020202020204" pitchFamily="34" charset="0"/>
                <a:cs typeface="Times New Roman" panose="02020603050405020304" pitchFamily="18" charset="0"/>
              </a:rPr>
              <a:t>Argentina </a:t>
            </a:r>
            <a:r>
              <a:rPr lang="en-US" sz="2000" b="1" kern="100" dirty="0" err="1">
                <a:latin typeface="Arial" panose="020B0604020202020204" pitchFamily="34" charset="0"/>
                <a:ea typeface="Aptos" panose="020B0004020202020204" pitchFamily="34" charset="0"/>
                <a:cs typeface="Times New Roman" panose="02020603050405020304" pitchFamily="18" charset="0"/>
              </a:rPr>
              <a:t>está</a:t>
            </a:r>
            <a:r>
              <a:rPr lang="en-US" sz="2000" b="1" kern="100" dirty="0">
                <a:latin typeface="Arial" panose="020B0604020202020204" pitchFamily="34" charset="0"/>
                <a:ea typeface="Aptos" panose="020B0004020202020204" pitchFamily="34" charset="0"/>
                <a:cs typeface="Times New Roman" panose="02020603050405020304" pitchFamily="18" charset="0"/>
              </a:rPr>
              <a:t> </a:t>
            </a:r>
            <a:r>
              <a:rPr lang="en-US" sz="2000" b="1" kern="100" dirty="0" err="1">
                <a:latin typeface="Arial" panose="020B0604020202020204" pitchFamily="34" charset="0"/>
                <a:ea typeface="Aptos" panose="020B0004020202020204" pitchFamily="34" charset="0"/>
                <a:cs typeface="Times New Roman" panose="02020603050405020304" pitchFamily="18" charset="0"/>
              </a:rPr>
              <a:t>afectada</a:t>
            </a:r>
            <a:r>
              <a:rPr lang="en-US" sz="2000" b="1" kern="100" dirty="0">
                <a:latin typeface="Arial" panose="020B0604020202020204" pitchFamily="34" charset="0"/>
                <a:ea typeface="Aptos" panose="020B0004020202020204" pitchFamily="34" charset="0"/>
                <a:cs typeface="Times New Roman" panose="02020603050405020304" pitchFamily="18" charset="0"/>
              </a:rPr>
              <a:t>, </a:t>
            </a:r>
            <a:r>
              <a:rPr lang="en-US" sz="2000" b="1" kern="100" dirty="0" err="1">
                <a:latin typeface="Arial" panose="020B0604020202020204" pitchFamily="34" charset="0"/>
                <a:ea typeface="Aptos" panose="020B0004020202020204" pitchFamily="34" charset="0"/>
                <a:cs typeface="Times New Roman" panose="02020603050405020304" pitchFamily="18" charset="0"/>
              </a:rPr>
              <a:t>pero</a:t>
            </a:r>
            <a:r>
              <a:rPr lang="en-US" sz="2000" b="1" kern="100" dirty="0">
                <a:latin typeface="Arial" panose="020B0604020202020204" pitchFamily="34" charset="0"/>
                <a:ea typeface="Aptos" panose="020B0004020202020204" pitchFamily="34" charset="0"/>
                <a:cs typeface="Times New Roman" panose="02020603050405020304" pitchFamily="18" charset="0"/>
              </a:rPr>
              <a:t> </a:t>
            </a:r>
            <a:r>
              <a:rPr lang="en-US" sz="2000" b="1" kern="100" dirty="0" err="1">
                <a:latin typeface="Arial" panose="020B0604020202020204" pitchFamily="34" charset="0"/>
                <a:ea typeface="Aptos" panose="020B0004020202020204" pitchFamily="34" charset="0"/>
                <a:cs typeface="Times New Roman" panose="02020603050405020304" pitchFamily="18" charset="0"/>
              </a:rPr>
              <a:t>menos</a:t>
            </a:r>
            <a:r>
              <a:rPr lang="en-US" sz="2000" b="1" kern="100" dirty="0">
                <a:latin typeface="Arial" panose="020B0604020202020204" pitchFamily="34" charset="0"/>
                <a:ea typeface="Aptos" panose="020B0004020202020204" pitchFamily="34" charset="0"/>
                <a:cs typeface="Times New Roman" panose="02020603050405020304" pitchFamily="18" charset="0"/>
              </a:rPr>
              <a:t> </a:t>
            </a:r>
            <a:r>
              <a:rPr lang="en-US" sz="2000" b="1" kern="100" dirty="0" err="1">
                <a:latin typeface="Arial" panose="020B0604020202020204" pitchFamily="34" charset="0"/>
                <a:ea typeface="Aptos" panose="020B0004020202020204" pitchFamily="34" charset="0"/>
                <a:cs typeface="Times New Roman" panose="02020603050405020304" pitchFamily="18" charset="0"/>
              </a:rPr>
              <a:t>que</a:t>
            </a:r>
            <a:r>
              <a:rPr lang="en-US" sz="2000" b="1" kern="100" dirty="0">
                <a:latin typeface="Arial" panose="020B0604020202020204" pitchFamily="34" charset="0"/>
                <a:ea typeface="Aptos" panose="020B0004020202020204" pitchFamily="34" charset="0"/>
                <a:cs typeface="Times New Roman" panose="02020603050405020304" pitchFamily="18" charset="0"/>
              </a:rPr>
              <a:t> </a:t>
            </a:r>
            <a:r>
              <a:rPr lang="en-US" sz="2000" b="1" kern="100" dirty="0" err="1">
                <a:latin typeface="Arial" panose="020B0604020202020204" pitchFamily="34" charset="0"/>
                <a:ea typeface="Aptos" panose="020B0004020202020204" pitchFamily="34" charset="0"/>
                <a:cs typeface="Times New Roman" panose="02020603050405020304" pitchFamily="18" charset="0"/>
              </a:rPr>
              <a:t>otros</a:t>
            </a:r>
            <a:r>
              <a:rPr lang="en-US" sz="2000" b="1" kern="100" dirty="0">
                <a:latin typeface="Arial" panose="020B0604020202020204" pitchFamily="34" charset="0"/>
                <a:ea typeface="Aptos" panose="020B0004020202020204" pitchFamily="34" charset="0"/>
                <a:cs typeface="Times New Roman" panose="02020603050405020304" pitchFamily="18" charset="0"/>
              </a:rPr>
              <a:t> </a:t>
            </a:r>
            <a:r>
              <a:rPr lang="en-US" sz="2000" b="1" kern="100" dirty="0" err="1">
                <a:latin typeface="Arial" panose="020B0604020202020204" pitchFamily="34" charset="0"/>
                <a:ea typeface="Aptos" panose="020B0004020202020204" pitchFamily="34" charset="0"/>
                <a:cs typeface="Times New Roman" panose="02020603050405020304" pitchFamily="18" charset="0"/>
              </a:rPr>
              <a:t>paises</a:t>
            </a:r>
            <a:r>
              <a:rPr lang="en-US" sz="2000" b="1" kern="100" dirty="0">
                <a:latin typeface="Arial" panose="020B0604020202020204" pitchFamily="34" charset="0"/>
                <a:ea typeface="Aptos" panose="020B0004020202020204" pitchFamily="34" charset="0"/>
                <a:cs typeface="Times New Roman" panose="02020603050405020304" pitchFamily="18" charset="0"/>
              </a:rPr>
              <a:t> con </a:t>
            </a:r>
            <a:r>
              <a:rPr lang="en-US" sz="2000" b="1" kern="100" dirty="0" err="1">
                <a:latin typeface="Arial" panose="020B0604020202020204" pitchFamily="34" charset="0"/>
                <a:ea typeface="Aptos" panose="020B0004020202020204" pitchFamily="34" charset="0"/>
                <a:cs typeface="Times New Roman" panose="02020603050405020304" pitchFamily="18" charset="0"/>
              </a:rPr>
              <a:t>agriculturas</a:t>
            </a:r>
            <a:r>
              <a:rPr lang="en-US" sz="2000" b="1" kern="100" dirty="0">
                <a:latin typeface="Arial" panose="020B0604020202020204" pitchFamily="34" charset="0"/>
                <a:ea typeface="Aptos" panose="020B0004020202020204" pitchFamily="34" charset="0"/>
                <a:cs typeface="Times New Roman" panose="02020603050405020304" pitchFamily="18" charset="0"/>
              </a:rPr>
              <a:t> </a:t>
            </a:r>
            <a:r>
              <a:rPr lang="en-US" sz="2000" b="1" kern="100" dirty="0" err="1">
                <a:latin typeface="Arial" panose="020B0604020202020204" pitchFamily="34" charset="0"/>
                <a:ea typeface="Aptos" panose="020B0004020202020204" pitchFamily="34" charset="0"/>
                <a:cs typeface="Times New Roman" panose="02020603050405020304" pitchFamily="18" charset="0"/>
              </a:rPr>
              <a:t>más</a:t>
            </a:r>
            <a:r>
              <a:rPr lang="en-US" sz="2000" b="1" kern="100" dirty="0">
                <a:latin typeface="Arial" panose="020B0604020202020204" pitchFamily="34" charset="0"/>
                <a:ea typeface="Aptos" panose="020B0004020202020204" pitchFamily="34" charset="0"/>
                <a:cs typeface="Times New Roman" panose="02020603050405020304" pitchFamily="18" charset="0"/>
              </a:rPr>
              <a:t> </a:t>
            </a:r>
            <a:r>
              <a:rPr lang="en-US" sz="2000" b="1" kern="100" dirty="0" err="1">
                <a:latin typeface="Arial" panose="020B0604020202020204" pitchFamily="34" charset="0"/>
                <a:ea typeface="Aptos" panose="020B0004020202020204" pitchFamily="34" charset="0"/>
                <a:cs typeface="Times New Roman" panose="02020603050405020304" pitchFamily="18" charset="0"/>
              </a:rPr>
              <a:t>intensivas</a:t>
            </a:r>
            <a:r>
              <a:rPr lang="en-US" sz="2000" b="1" kern="100" dirty="0">
                <a:latin typeface="Arial" panose="020B0604020202020204" pitchFamily="34" charset="0"/>
                <a:ea typeface="Aptos" panose="020B0004020202020204" pitchFamily="34" charset="0"/>
                <a:cs typeface="Times New Roman" panose="02020603050405020304" pitchFamily="18" charset="0"/>
              </a:rPr>
              <a:t>  (</a:t>
            </a:r>
            <a:r>
              <a:rPr lang="en-US" sz="2000" b="1" kern="100" dirty="0" err="1">
                <a:latin typeface="Arial" panose="020B0604020202020204" pitchFamily="34" charset="0"/>
                <a:ea typeface="Aptos" panose="020B0004020202020204" pitchFamily="34" charset="0"/>
                <a:cs typeface="Times New Roman" panose="02020603050405020304" pitchFamily="18" charset="0"/>
              </a:rPr>
              <a:t>en</a:t>
            </a:r>
            <a:r>
              <a:rPr lang="en-US" sz="2000" b="1" kern="100" dirty="0">
                <a:latin typeface="Arial" panose="020B0604020202020204" pitchFamily="34" charset="0"/>
                <a:ea typeface="Aptos" panose="020B0004020202020204" pitchFamily="34" charset="0"/>
                <a:cs typeface="Times New Roman" panose="02020603050405020304" pitchFamily="18" charset="0"/>
              </a:rPr>
              <a:t> </a:t>
            </a:r>
            <a:r>
              <a:rPr lang="en-US" sz="2000" b="1" kern="100" dirty="0" err="1">
                <a:latin typeface="Arial" panose="020B0604020202020204" pitchFamily="34" charset="0"/>
                <a:ea typeface="Aptos" panose="020B0004020202020204" pitchFamily="34" charset="0"/>
                <a:cs typeface="Times New Roman" panose="02020603050405020304" pitchFamily="18" charset="0"/>
              </a:rPr>
              <a:t>fertilizantes</a:t>
            </a:r>
            <a:r>
              <a:rPr lang="en-US" sz="2000" b="1" kern="100" dirty="0">
                <a:latin typeface="Arial" panose="020B0604020202020204" pitchFamily="34" charset="0"/>
                <a:ea typeface="Aptos" panose="020B0004020202020204" pitchFamily="34" charset="0"/>
                <a:cs typeface="Times New Roman" panose="02020603050405020304" pitchFamily="18" charset="0"/>
              </a:rPr>
              <a:t> y </a:t>
            </a:r>
            <a:r>
              <a:rPr lang="en-US" sz="2000" b="1" kern="100" dirty="0" err="1">
                <a:latin typeface="Arial" panose="020B0604020202020204" pitchFamily="34" charset="0"/>
                <a:ea typeface="Aptos" panose="020B0004020202020204" pitchFamily="34" charset="0"/>
                <a:cs typeface="Times New Roman" panose="02020603050405020304" pitchFamily="18" charset="0"/>
              </a:rPr>
              <a:t>energía</a:t>
            </a:r>
            <a:r>
              <a:rPr lang="en-US" sz="2000" b="1" kern="100" dirty="0">
                <a:latin typeface="Arial" panose="020B0604020202020204" pitchFamily="34" charset="0"/>
                <a:ea typeface="Aptos" panose="020B0004020202020204" pitchFamily="34" charset="0"/>
                <a:cs typeface="Times New Roman" panose="02020603050405020304" pitchFamily="18" charset="0"/>
              </a:rPr>
              <a:t>)</a:t>
            </a:r>
            <a:endParaRPr lang="es-A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Picture 3">
            <a:extLst>
              <a:ext uri="{FF2B5EF4-FFF2-40B4-BE49-F238E27FC236}">
                <a16:creationId xmlns:a16="http://schemas.microsoft.com/office/drawing/2014/main" id="{97041D6C-2A55-9EF6-DBB7-0AD1A7CB82C5}"/>
              </a:ext>
            </a:extLst>
          </p:cNvPr>
          <p:cNvPicPr>
            <a:picLocks noChangeAspect="1"/>
          </p:cNvPicPr>
          <p:nvPr/>
        </p:nvPicPr>
        <p:blipFill>
          <a:blip r:embed="rId3"/>
          <a:stretch>
            <a:fillRect/>
          </a:stretch>
        </p:blipFill>
        <p:spPr>
          <a:xfrm>
            <a:off x="10434319" y="6160147"/>
            <a:ext cx="1514033" cy="622673"/>
          </a:xfrm>
          <a:prstGeom prst="rect">
            <a:avLst/>
          </a:prstGeom>
        </p:spPr>
      </p:pic>
    </p:spTree>
    <p:extLst>
      <p:ext uri="{BB962C8B-B14F-4D97-AF65-F5344CB8AC3E}">
        <p14:creationId xmlns:p14="http://schemas.microsoft.com/office/powerpoint/2010/main" val="38497709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2"/>
        <p:cNvGrpSpPr/>
        <p:nvPr/>
      </p:nvGrpSpPr>
      <p:grpSpPr>
        <a:xfrm>
          <a:off x="0" y="0"/>
          <a:ext cx="0" cy="0"/>
          <a:chOff x="0" y="0"/>
          <a:chExt cx="0" cy="0"/>
        </a:xfrm>
      </p:grpSpPr>
      <p:sp>
        <p:nvSpPr>
          <p:cNvPr id="156" name="Google Shape;156;p10"/>
          <p:cNvSpPr/>
          <p:nvPr/>
        </p:nvSpPr>
        <p:spPr>
          <a:xfrm>
            <a:off x="9374863" y="1322152"/>
            <a:ext cx="2243151" cy="353568"/>
          </a:xfrm>
          <a:prstGeom prst="rect">
            <a:avLst/>
          </a:prstGeom>
          <a:solidFill>
            <a:srgbClr val="E8ECF0"/>
          </a:solidFill>
          <a:ln w="12700" cap="flat" cmpd="sng">
            <a:solidFill>
              <a:srgbClr val="E8ECF0"/>
            </a:solidFill>
            <a:prstDash val="solid"/>
            <a:round/>
            <a:headEnd type="none" w="sm" len="sm"/>
            <a:tailEnd type="none" w="sm" len="sm"/>
          </a:ln>
        </p:spPr>
        <p:txBody>
          <a:bodyPr spcFirstLastPara="1" wrap="square" lIns="91371" tIns="45673" rIns="91371" bIns="45673" anchor="t" anchorCtr="0">
            <a:noAutofit/>
          </a:bodyPr>
          <a:lstStyle/>
          <a:p>
            <a:endParaRPr sz="2400" dirty="0">
              <a:solidFill>
                <a:schemeClr val="dk1"/>
              </a:solidFill>
              <a:latin typeface="Arial"/>
              <a:ea typeface="Arial"/>
              <a:cs typeface="Arial"/>
              <a:sym typeface="Arial"/>
            </a:endParaRPr>
          </a:p>
        </p:txBody>
      </p:sp>
      <p:sp>
        <p:nvSpPr>
          <p:cNvPr id="154" name="Google Shape;154;p10"/>
          <p:cNvSpPr/>
          <p:nvPr/>
        </p:nvSpPr>
        <p:spPr>
          <a:xfrm>
            <a:off x="-26075" y="0"/>
            <a:ext cx="12192000" cy="982300"/>
          </a:xfrm>
          <a:prstGeom prst="rect">
            <a:avLst/>
          </a:prstGeom>
          <a:solidFill>
            <a:srgbClr val="73903A"/>
          </a:solidFill>
          <a:ln>
            <a:noFill/>
          </a:ln>
        </p:spPr>
        <p:txBody>
          <a:bodyPr spcFirstLastPara="1" vert="horz" wrap="square" lIns="91386" tIns="45693" rIns="91386" bIns="45693" rtlCol="0" anchor="ctr" anchorCtr="0">
            <a:noAutofit/>
          </a:bodyPr>
          <a:lstStyle/>
          <a:p>
            <a:pPr algn="ctr">
              <a:lnSpc>
                <a:spcPct val="90000"/>
              </a:lnSpc>
              <a:spcBef>
                <a:spcPct val="0"/>
              </a:spcBef>
              <a:buClr>
                <a:schemeClr val="dk1"/>
              </a:buClr>
              <a:buSzPts val="1800"/>
              <a:buFont typeface="Calibri"/>
              <a:buNone/>
            </a:pPr>
            <a:r>
              <a:rPr lang="es-AR" sz="2400" dirty="0">
                <a:solidFill>
                  <a:schemeClr val="bg1"/>
                </a:solidFill>
                <a:latin typeface="Arial" panose="020B0604020202020204" pitchFamily="34" charset="0"/>
                <a:ea typeface="+mj-ea"/>
                <a:cs typeface="Arial" panose="020B0604020202020204" pitchFamily="34" charset="0"/>
                <a:sym typeface="Georgia"/>
              </a:rPr>
              <a:t>Gráfico 3. NUMERO DE BARCOS QUE PASAN ANUALMENTE </a:t>
            </a:r>
          </a:p>
          <a:p>
            <a:pPr algn="ctr">
              <a:lnSpc>
                <a:spcPct val="90000"/>
              </a:lnSpc>
              <a:spcBef>
                <a:spcPct val="0"/>
              </a:spcBef>
              <a:buClr>
                <a:schemeClr val="dk1"/>
              </a:buClr>
              <a:buSzPts val="1800"/>
              <a:buFont typeface="Calibri"/>
              <a:buNone/>
            </a:pPr>
            <a:r>
              <a:rPr lang="es-AR" sz="2400" dirty="0">
                <a:solidFill>
                  <a:schemeClr val="bg1"/>
                </a:solidFill>
                <a:latin typeface="Arial" panose="020B0604020202020204" pitchFamily="34" charset="0"/>
                <a:ea typeface="+mj-ea"/>
                <a:cs typeface="Arial" panose="020B0604020202020204" pitchFamily="34" charset="0"/>
                <a:sym typeface="Georgia"/>
              </a:rPr>
              <a:t>POR CADA ESTRECHO </a:t>
            </a:r>
            <a:endParaRPr lang="es-AR" sz="2400" dirty="0">
              <a:solidFill>
                <a:schemeClr val="bg1"/>
              </a:solidFill>
              <a:latin typeface="Arial" panose="020B0604020202020204" pitchFamily="34" charset="0"/>
              <a:ea typeface="+mj-ea"/>
              <a:cs typeface="Arial" panose="020B0604020202020204" pitchFamily="34" charset="0"/>
              <a:sym typeface="Arial"/>
            </a:endParaRPr>
          </a:p>
        </p:txBody>
      </p:sp>
      <p:sp>
        <p:nvSpPr>
          <p:cNvPr id="158" name="Google Shape;158;p10"/>
          <p:cNvSpPr/>
          <p:nvPr/>
        </p:nvSpPr>
        <p:spPr>
          <a:xfrm>
            <a:off x="88910" y="1322152"/>
            <a:ext cx="2047059" cy="377952"/>
          </a:xfrm>
          <a:prstGeom prst="rect">
            <a:avLst/>
          </a:prstGeom>
          <a:noFill/>
          <a:ln>
            <a:noFill/>
          </a:ln>
        </p:spPr>
        <p:txBody>
          <a:bodyPr spcFirstLastPara="1" wrap="square" lIns="0" tIns="0" rIns="0" bIns="0" anchor="ctr" anchorCtr="0">
            <a:noAutofit/>
          </a:bodyPr>
          <a:lstStyle/>
          <a:p>
            <a:pPr algn="r"/>
            <a:r>
              <a:rPr lang="en-US" sz="1300" b="1" dirty="0">
                <a:solidFill>
                  <a:srgbClr val="0D1B2A"/>
                </a:solidFill>
                <a:latin typeface="Calibri"/>
                <a:ea typeface="Calibri"/>
                <a:cs typeface="Calibri"/>
                <a:sym typeface="Calibri"/>
              </a:rPr>
              <a:t>Canal de la Mancha (Dover)</a:t>
            </a:r>
            <a:endParaRPr sz="1300" dirty="0">
              <a:solidFill>
                <a:schemeClr val="dk1"/>
              </a:solidFill>
              <a:latin typeface="Arial"/>
              <a:ea typeface="Arial"/>
              <a:cs typeface="Arial"/>
              <a:sym typeface="Arial"/>
            </a:endParaRPr>
          </a:p>
        </p:txBody>
      </p:sp>
      <p:sp>
        <p:nvSpPr>
          <p:cNvPr id="159" name="Google Shape;159;p10"/>
          <p:cNvSpPr/>
          <p:nvPr/>
        </p:nvSpPr>
        <p:spPr>
          <a:xfrm>
            <a:off x="9425998" y="1394034"/>
            <a:ext cx="2108787" cy="353568"/>
          </a:xfrm>
          <a:prstGeom prst="rect">
            <a:avLst/>
          </a:prstGeom>
          <a:noFill/>
          <a:ln>
            <a:noFill/>
          </a:ln>
        </p:spPr>
        <p:txBody>
          <a:bodyPr spcFirstLastPara="1" wrap="square" lIns="0" tIns="0" rIns="0" bIns="0" anchor="ctr" anchorCtr="0">
            <a:noAutofit/>
          </a:bodyPr>
          <a:lstStyle/>
          <a:p>
            <a:r>
              <a:rPr lang="es-AR" sz="1200" b="1" dirty="0">
                <a:solidFill>
                  <a:srgbClr val="444444"/>
                </a:solidFill>
                <a:latin typeface="Calibri"/>
                <a:ea typeface="Calibri"/>
                <a:cs typeface="Calibri"/>
                <a:sym typeface="Calibri"/>
              </a:rPr>
              <a:t>~150.000 buques/año  |  500/día</a:t>
            </a:r>
            <a:endParaRPr lang="es-AR" sz="1200" b="1" dirty="0">
              <a:solidFill>
                <a:schemeClr val="dk1"/>
              </a:solidFill>
              <a:latin typeface="Arial"/>
              <a:ea typeface="Arial"/>
              <a:cs typeface="Arial"/>
              <a:sym typeface="Arial"/>
            </a:endParaRPr>
          </a:p>
        </p:txBody>
      </p:sp>
      <p:sp>
        <p:nvSpPr>
          <p:cNvPr id="157" name="Google Shape;157;p10"/>
          <p:cNvSpPr/>
          <p:nvPr/>
        </p:nvSpPr>
        <p:spPr>
          <a:xfrm>
            <a:off x="2295639" y="1340104"/>
            <a:ext cx="7079225" cy="360000"/>
          </a:xfrm>
          <a:prstGeom prst="rect">
            <a:avLst/>
          </a:prstGeom>
          <a:solidFill>
            <a:srgbClr val="1E7D50"/>
          </a:solidFill>
          <a:ln w="12700" cap="flat" cmpd="sng">
            <a:solidFill>
              <a:srgbClr val="1E7D50"/>
            </a:solidFill>
            <a:prstDash val="solid"/>
            <a:round/>
            <a:headEnd type="none" w="sm" len="sm"/>
            <a:tailEnd type="none" w="sm" len="sm"/>
          </a:ln>
        </p:spPr>
        <p:txBody>
          <a:bodyPr spcFirstLastPara="1" wrap="square" lIns="91371" tIns="45673" rIns="91371" bIns="45673" anchor="t" anchorCtr="0">
            <a:noAutofit/>
          </a:bodyPr>
          <a:lstStyle/>
          <a:p>
            <a:endParaRPr sz="2400" dirty="0">
              <a:solidFill>
                <a:schemeClr val="dk1"/>
              </a:solidFill>
              <a:latin typeface="Arial"/>
              <a:ea typeface="Arial"/>
              <a:cs typeface="Arial"/>
              <a:sym typeface="Arial"/>
            </a:endParaRPr>
          </a:p>
        </p:txBody>
      </p:sp>
      <p:sp>
        <p:nvSpPr>
          <p:cNvPr id="161" name="Google Shape;161;p10"/>
          <p:cNvSpPr/>
          <p:nvPr/>
        </p:nvSpPr>
        <p:spPr>
          <a:xfrm>
            <a:off x="7517083" y="1733718"/>
            <a:ext cx="4100931" cy="353568"/>
          </a:xfrm>
          <a:prstGeom prst="rect">
            <a:avLst/>
          </a:prstGeom>
          <a:solidFill>
            <a:srgbClr val="E8ECF0"/>
          </a:solidFill>
          <a:ln w="12700" cap="flat" cmpd="sng">
            <a:solidFill>
              <a:srgbClr val="E8ECF0"/>
            </a:solidFill>
            <a:prstDash val="solid"/>
            <a:round/>
            <a:headEnd type="none" w="sm" len="sm"/>
            <a:tailEnd type="none" w="sm" len="sm"/>
          </a:ln>
        </p:spPr>
        <p:txBody>
          <a:bodyPr spcFirstLastPara="1" wrap="square" lIns="91371" tIns="45673" rIns="91371" bIns="45673" anchor="t" anchorCtr="0">
            <a:noAutofit/>
          </a:bodyPr>
          <a:lstStyle/>
          <a:p>
            <a:endParaRPr sz="2400" dirty="0">
              <a:solidFill>
                <a:schemeClr val="dk1"/>
              </a:solidFill>
              <a:latin typeface="Arial"/>
              <a:ea typeface="Arial"/>
              <a:cs typeface="Arial"/>
              <a:sym typeface="Arial"/>
            </a:endParaRPr>
          </a:p>
        </p:txBody>
      </p:sp>
      <p:sp>
        <p:nvSpPr>
          <p:cNvPr id="163" name="Google Shape;163;p10"/>
          <p:cNvSpPr/>
          <p:nvPr/>
        </p:nvSpPr>
        <p:spPr>
          <a:xfrm>
            <a:off x="1407172" y="1700104"/>
            <a:ext cx="728799" cy="377952"/>
          </a:xfrm>
          <a:prstGeom prst="rect">
            <a:avLst/>
          </a:prstGeom>
          <a:noFill/>
          <a:ln>
            <a:noFill/>
          </a:ln>
        </p:spPr>
        <p:txBody>
          <a:bodyPr spcFirstLastPara="1" wrap="square" lIns="0" tIns="0" rIns="0" bIns="0" anchor="ctr" anchorCtr="0">
            <a:noAutofit/>
          </a:bodyPr>
          <a:lstStyle/>
          <a:p>
            <a:pPr algn="r"/>
            <a:r>
              <a:rPr lang="en-US" sz="1300" b="1" dirty="0">
                <a:solidFill>
                  <a:srgbClr val="0D1B2A"/>
                </a:solidFill>
                <a:latin typeface="Calibri"/>
                <a:ea typeface="Calibri"/>
                <a:cs typeface="Calibri"/>
                <a:sym typeface="Calibri"/>
              </a:rPr>
              <a:t>Gibraltar</a:t>
            </a:r>
            <a:endParaRPr sz="1300" dirty="0">
              <a:solidFill>
                <a:schemeClr val="dk1"/>
              </a:solidFill>
              <a:latin typeface="Arial"/>
              <a:ea typeface="Arial"/>
              <a:cs typeface="Arial"/>
              <a:sym typeface="Arial"/>
            </a:endParaRPr>
          </a:p>
        </p:txBody>
      </p:sp>
      <p:sp>
        <p:nvSpPr>
          <p:cNvPr id="162" name="Google Shape;162;p10"/>
          <p:cNvSpPr/>
          <p:nvPr/>
        </p:nvSpPr>
        <p:spPr>
          <a:xfrm>
            <a:off x="2289843" y="1733718"/>
            <a:ext cx="5191432" cy="360000"/>
          </a:xfrm>
          <a:prstGeom prst="rect">
            <a:avLst/>
          </a:prstGeom>
          <a:solidFill>
            <a:srgbClr val="2E5E8E"/>
          </a:solidFill>
          <a:ln w="12700" cap="flat" cmpd="sng">
            <a:solidFill>
              <a:srgbClr val="2E5E8E"/>
            </a:solidFill>
            <a:prstDash val="solid"/>
            <a:round/>
            <a:headEnd type="none" w="sm" len="sm"/>
            <a:tailEnd type="none" w="sm" len="sm"/>
          </a:ln>
        </p:spPr>
        <p:txBody>
          <a:bodyPr spcFirstLastPara="1" wrap="square" lIns="91371" tIns="45673" rIns="91371" bIns="45673" anchor="t" anchorCtr="0">
            <a:noAutofit/>
          </a:bodyPr>
          <a:lstStyle/>
          <a:p>
            <a:endParaRPr sz="2400" dirty="0">
              <a:solidFill>
                <a:schemeClr val="dk1"/>
              </a:solidFill>
              <a:latin typeface="Arial"/>
              <a:ea typeface="Arial"/>
              <a:cs typeface="Arial"/>
              <a:sym typeface="Arial"/>
            </a:endParaRPr>
          </a:p>
        </p:txBody>
      </p:sp>
      <p:sp>
        <p:nvSpPr>
          <p:cNvPr id="164" name="Google Shape;164;p10"/>
          <p:cNvSpPr/>
          <p:nvPr/>
        </p:nvSpPr>
        <p:spPr>
          <a:xfrm>
            <a:off x="7557311" y="1768176"/>
            <a:ext cx="4632960" cy="353568"/>
          </a:xfrm>
          <a:prstGeom prst="rect">
            <a:avLst/>
          </a:prstGeom>
          <a:noFill/>
          <a:ln>
            <a:noFill/>
          </a:ln>
        </p:spPr>
        <p:txBody>
          <a:bodyPr spcFirstLastPara="1" wrap="square" lIns="0" tIns="0" rIns="0" bIns="0" anchor="ctr" anchorCtr="0">
            <a:noAutofit/>
          </a:bodyPr>
          <a:lstStyle/>
          <a:p>
            <a:r>
              <a:rPr lang="es-AR" sz="1200" b="1" dirty="0">
                <a:solidFill>
                  <a:srgbClr val="444444"/>
                </a:solidFill>
                <a:latin typeface="Calibri"/>
                <a:ea typeface="Calibri"/>
                <a:cs typeface="Calibri"/>
                <a:sym typeface="Calibri"/>
              </a:rPr>
              <a:t>~110.000 buques/año  |  300/día</a:t>
            </a:r>
            <a:endParaRPr lang="es-AR" sz="1200" b="1" dirty="0">
              <a:solidFill>
                <a:schemeClr val="dk1"/>
              </a:solidFill>
              <a:latin typeface="Arial"/>
              <a:ea typeface="Arial"/>
              <a:cs typeface="Arial"/>
              <a:sym typeface="Arial"/>
            </a:endParaRPr>
          </a:p>
        </p:txBody>
      </p:sp>
      <p:sp>
        <p:nvSpPr>
          <p:cNvPr id="166" name="Google Shape;166;p10"/>
          <p:cNvSpPr/>
          <p:nvPr/>
        </p:nvSpPr>
        <p:spPr>
          <a:xfrm>
            <a:off x="6726169" y="2149562"/>
            <a:ext cx="4891853" cy="306451"/>
          </a:xfrm>
          <a:prstGeom prst="rect">
            <a:avLst/>
          </a:prstGeom>
          <a:solidFill>
            <a:srgbClr val="E8ECF0"/>
          </a:solidFill>
          <a:ln w="12700" cap="flat" cmpd="sng">
            <a:solidFill>
              <a:srgbClr val="E8ECF0"/>
            </a:solidFill>
            <a:prstDash val="solid"/>
            <a:round/>
            <a:headEnd type="none" w="sm" len="sm"/>
            <a:tailEnd type="none" w="sm" len="sm"/>
          </a:ln>
        </p:spPr>
        <p:txBody>
          <a:bodyPr spcFirstLastPara="1" wrap="square" lIns="91371" tIns="45673" rIns="91371" bIns="45673" anchor="t" anchorCtr="0">
            <a:noAutofit/>
          </a:bodyPr>
          <a:lstStyle/>
          <a:p>
            <a:endParaRPr sz="2400" dirty="0">
              <a:solidFill>
                <a:schemeClr val="dk1"/>
              </a:solidFill>
              <a:latin typeface="Arial"/>
              <a:ea typeface="Arial"/>
              <a:cs typeface="Arial"/>
              <a:sym typeface="Arial"/>
            </a:endParaRPr>
          </a:p>
        </p:txBody>
      </p:sp>
      <p:sp>
        <p:nvSpPr>
          <p:cNvPr id="167" name="Google Shape;167;p10"/>
          <p:cNvSpPr/>
          <p:nvPr/>
        </p:nvSpPr>
        <p:spPr>
          <a:xfrm>
            <a:off x="2289854" y="2121744"/>
            <a:ext cx="4436315" cy="334264"/>
          </a:xfrm>
          <a:prstGeom prst="rect">
            <a:avLst/>
          </a:prstGeom>
          <a:solidFill>
            <a:srgbClr val="1E7D50"/>
          </a:solidFill>
          <a:ln w="12700" cap="flat" cmpd="sng">
            <a:solidFill>
              <a:srgbClr val="1E7D50"/>
            </a:solidFill>
            <a:prstDash val="solid"/>
            <a:round/>
            <a:headEnd type="none" w="sm" len="sm"/>
            <a:tailEnd type="none" w="sm" len="sm"/>
          </a:ln>
        </p:spPr>
        <p:txBody>
          <a:bodyPr spcFirstLastPara="1" wrap="square" lIns="91371" tIns="45673" rIns="91371" bIns="45673" anchor="t" anchorCtr="0">
            <a:noAutofit/>
          </a:bodyPr>
          <a:lstStyle/>
          <a:p>
            <a:endParaRPr sz="2400" dirty="0">
              <a:solidFill>
                <a:schemeClr val="dk1"/>
              </a:solidFill>
              <a:latin typeface="Arial"/>
              <a:ea typeface="Arial"/>
              <a:cs typeface="Arial"/>
              <a:sym typeface="Arial"/>
            </a:endParaRPr>
          </a:p>
        </p:txBody>
      </p:sp>
      <p:sp>
        <p:nvSpPr>
          <p:cNvPr id="168" name="Google Shape;168;p10"/>
          <p:cNvSpPr/>
          <p:nvPr/>
        </p:nvSpPr>
        <p:spPr>
          <a:xfrm>
            <a:off x="254012" y="2078056"/>
            <a:ext cx="1881959" cy="377952"/>
          </a:xfrm>
          <a:prstGeom prst="rect">
            <a:avLst/>
          </a:prstGeom>
          <a:noFill/>
          <a:ln>
            <a:noFill/>
          </a:ln>
        </p:spPr>
        <p:txBody>
          <a:bodyPr spcFirstLastPara="1" wrap="square" lIns="0" tIns="0" rIns="0" bIns="0" anchor="ctr" anchorCtr="0">
            <a:noAutofit/>
          </a:bodyPr>
          <a:lstStyle/>
          <a:p>
            <a:pPr algn="r"/>
            <a:r>
              <a:rPr lang="es-AR" sz="1300" b="1" dirty="0">
                <a:solidFill>
                  <a:srgbClr val="0D1B2A"/>
                </a:solidFill>
                <a:latin typeface="Calibri"/>
                <a:ea typeface="Calibri"/>
                <a:cs typeface="Calibri"/>
                <a:sym typeface="Calibri"/>
              </a:rPr>
              <a:t>Malaca</a:t>
            </a:r>
            <a:r>
              <a:rPr lang="en-US" sz="1300" b="1" dirty="0">
                <a:solidFill>
                  <a:srgbClr val="0D1B2A"/>
                </a:solidFill>
                <a:latin typeface="Calibri"/>
                <a:ea typeface="Calibri"/>
                <a:cs typeface="Calibri"/>
                <a:sym typeface="Calibri"/>
              </a:rPr>
              <a:t> / </a:t>
            </a:r>
            <a:r>
              <a:rPr lang="es-AR" sz="1300" b="1" dirty="0">
                <a:solidFill>
                  <a:srgbClr val="0D1B2A"/>
                </a:solidFill>
                <a:latin typeface="Calibri"/>
                <a:ea typeface="Calibri"/>
                <a:cs typeface="Calibri"/>
                <a:sym typeface="Calibri"/>
              </a:rPr>
              <a:t>Singapur</a:t>
            </a:r>
            <a:endParaRPr lang="es-AR" sz="1300" dirty="0">
              <a:solidFill>
                <a:schemeClr val="dk1"/>
              </a:solidFill>
              <a:latin typeface="Arial"/>
              <a:ea typeface="Arial"/>
              <a:cs typeface="Arial"/>
              <a:sym typeface="Arial"/>
            </a:endParaRPr>
          </a:p>
        </p:txBody>
      </p:sp>
      <p:sp>
        <p:nvSpPr>
          <p:cNvPr id="169" name="Google Shape;169;p10"/>
          <p:cNvSpPr/>
          <p:nvPr/>
        </p:nvSpPr>
        <p:spPr>
          <a:xfrm>
            <a:off x="6826340" y="2149557"/>
            <a:ext cx="4632960" cy="353568"/>
          </a:xfrm>
          <a:prstGeom prst="rect">
            <a:avLst/>
          </a:prstGeom>
          <a:noFill/>
          <a:ln>
            <a:noFill/>
          </a:ln>
        </p:spPr>
        <p:txBody>
          <a:bodyPr spcFirstLastPara="1" wrap="square" lIns="0" tIns="0" rIns="0" bIns="0" anchor="ctr" anchorCtr="0">
            <a:noAutofit/>
          </a:bodyPr>
          <a:lstStyle/>
          <a:p>
            <a:r>
              <a:rPr lang="en-US" sz="1200" b="1" dirty="0">
                <a:solidFill>
                  <a:srgbClr val="444444"/>
                </a:solidFill>
                <a:latin typeface="Calibri"/>
                <a:ea typeface="Calibri"/>
                <a:cs typeface="Calibri"/>
                <a:sym typeface="Calibri"/>
              </a:rPr>
              <a:t>94.301 (</a:t>
            </a:r>
            <a:r>
              <a:rPr lang="es-AR" sz="1200" b="1" dirty="0">
                <a:solidFill>
                  <a:srgbClr val="444444"/>
                </a:solidFill>
                <a:latin typeface="Calibri"/>
                <a:ea typeface="Calibri"/>
                <a:cs typeface="Calibri"/>
                <a:sym typeface="Calibri"/>
              </a:rPr>
              <a:t>récord</a:t>
            </a:r>
            <a:r>
              <a:rPr lang="en-US" sz="1200" b="1" dirty="0">
                <a:solidFill>
                  <a:srgbClr val="444444"/>
                </a:solidFill>
                <a:latin typeface="Calibri"/>
                <a:ea typeface="Calibri"/>
                <a:cs typeface="Calibri"/>
                <a:sym typeface="Calibri"/>
              </a:rPr>
              <a:t> 2024)  |  </a:t>
            </a:r>
            <a:r>
              <a:rPr lang="es-AR" sz="1200" b="1" dirty="0">
                <a:solidFill>
                  <a:srgbClr val="444444"/>
                </a:solidFill>
                <a:latin typeface="Calibri"/>
                <a:ea typeface="Calibri"/>
                <a:cs typeface="Calibri"/>
                <a:sym typeface="Calibri"/>
              </a:rPr>
              <a:t>258/día</a:t>
            </a:r>
            <a:endParaRPr lang="es-AR" sz="1200" b="1" dirty="0">
              <a:solidFill>
                <a:schemeClr val="dk1"/>
              </a:solidFill>
              <a:latin typeface="Arial"/>
              <a:ea typeface="Arial"/>
              <a:cs typeface="Arial"/>
              <a:sym typeface="Arial"/>
            </a:endParaRPr>
          </a:p>
        </p:txBody>
      </p:sp>
      <p:sp>
        <p:nvSpPr>
          <p:cNvPr id="171" name="Google Shape;171;p10"/>
          <p:cNvSpPr/>
          <p:nvPr/>
        </p:nvSpPr>
        <p:spPr>
          <a:xfrm>
            <a:off x="4164944" y="2569370"/>
            <a:ext cx="7453079" cy="294640"/>
          </a:xfrm>
          <a:prstGeom prst="rect">
            <a:avLst/>
          </a:prstGeom>
          <a:solidFill>
            <a:srgbClr val="E8ECF0"/>
          </a:solidFill>
          <a:ln w="12700" cap="flat" cmpd="sng">
            <a:solidFill>
              <a:srgbClr val="E8ECF0"/>
            </a:solidFill>
            <a:prstDash val="solid"/>
            <a:round/>
            <a:headEnd type="none" w="sm" len="sm"/>
            <a:tailEnd type="none" w="sm" len="sm"/>
          </a:ln>
        </p:spPr>
        <p:txBody>
          <a:bodyPr spcFirstLastPara="1" wrap="square" lIns="91371" tIns="45673" rIns="91371" bIns="45673" anchor="t" anchorCtr="0">
            <a:noAutofit/>
          </a:bodyPr>
          <a:lstStyle/>
          <a:p>
            <a:endParaRPr sz="2400" dirty="0">
              <a:solidFill>
                <a:schemeClr val="dk1"/>
              </a:solidFill>
              <a:latin typeface="Arial"/>
              <a:ea typeface="Arial"/>
              <a:cs typeface="Arial"/>
              <a:sym typeface="Arial"/>
            </a:endParaRPr>
          </a:p>
        </p:txBody>
      </p:sp>
      <p:sp>
        <p:nvSpPr>
          <p:cNvPr id="172" name="Google Shape;172;p10"/>
          <p:cNvSpPr/>
          <p:nvPr/>
        </p:nvSpPr>
        <p:spPr>
          <a:xfrm>
            <a:off x="2291714" y="2503125"/>
            <a:ext cx="1887793" cy="360000"/>
          </a:xfrm>
          <a:prstGeom prst="rect">
            <a:avLst/>
          </a:prstGeom>
          <a:solidFill>
            <a:srgbClr val="2E5E8E"/>
          </a:solidFill>
          <a:ln w="12700" cap="flat" cmpd="sng">
            <a:solidFill>
              <a:srgbClr val="2E5E8E"/>
            </a:solidFill>
            <a:prstDash val="solid"/>
            <a:round/>
            <a:headEnd type="none" w="sm" len="sm"/>
            <a:tailEnd type="none" w="sm" len="sm"/>
          </a:ln>
        </p:spPr>
        <p:txBody>
          <a:bodyPr spcFirstLastPara="1" wrap="square" lIns="91371" tIns="45673" rIns="91371" bIns="45673" anchor="t" anchorCtr="0">
            <a:noAutofit/>
          </a:bodyPr>
          <a:lstStyle/>
          <a:p>
            <a:endParaRPr sz="2400" dirty="0">
              <a:solidFill>
                <a:schemeClr val="dk1"/>
              </a:solidFill>
              <a:latin typeface="Arial"/>
              <a:ea typeface="Arial"/>
              <a:cs typeface="Arial"/>
              <a:sym typeface="Arial"/>
            </a:endParaRPr>
          </a:p>
        </p:txBody>
      </p:sp>
      <p:sp>
        <p:nvSpPr>
          <p:cNvPr id="173" name="Google Shape;173;p10"/>
          <p:cNvSpPr/>
          <p:nvPr/>
        </p:nvSpPr>
        <p:spPr>
          <a:xfrm>
            <a:off x="254010" y="2456008"/>
            <a:ext cx="1922419" cy="377952"/>
          </a:xfrm>
          <a:prstGeom prst="rect">
            <a:avLst/>
          </a:prstGeom>
          <a:noFill/>
          <a:ln>
            <a:noFill/>
          </a:ln>
        </p:spPr>
        <p:txBody>
          <a:bodyPr spcFirstLastPara="1" wrap="square" lIns="0" tIns="0" rIns="0" bIns="0" anchor="ctr" anchorCtr="0">
            <a:noAutofit/>
          </a:bodyPr>
          <a:lstStyle/>
          <a:p>
            <a:pPr algn="r"/>
            <a:r>
              <a:rPr lang="es-AR" sz="1300" b="1" dirty="0">
                <a:solidFill>
                  <a:srgbClr val="0D1B2A"/>
                </a:solidFill>
                <a:latin typeface="Calibri"/>
                <a:ea typeface="Calibri"/>
                <a:cs typeface="Calibri"/>
                <a:sym typeface="Calibri"/>
              </a:rPr>
              <a:t>Bósforo / Dardanelos</a:t>
            </a:r>
            <a:endParaRPr lang="es-AR" sz="1300" dirty="0">
              <a:solidFill>
                <a:schemeClr val="dk1"/>
              </a:solidFill>
              <a:latin typeface="Arial"/>
              <a:ea typeface="Arial"/>
              <a:cs typeface="Arial"/>
              <a:sym typeface="Arial"/>
            </a:endParaRPr>
          </a:p>
        </p:txBody>
      </p:sp>
      <p:sp>
        <p:nvSpPr>
          <p:cNvPr id="174" name="Google Shape;174;p10"/>
          <p:cNvSpPr/>
          <p:nvPr/>
        </p:nvSpPr>
        <p:spPr>
          <a:xfrm>
            <a:off x="4282932" y="2539320"/>
            <a:ext cx="4632960" cy="353568"/>
          </a:xfrm>
          <a:prstGeom prst="rect">
            <a:avLst/>
          </a:prstGeom>
          <a:noFill/>
          <a:ln>
            <a:noFill/>
          </a:ln>
        </p:spPr>
        <p:txBody>
          <a:bodyPr spcFirstLastPara="1" wrap="square" lIns="0" tIns="0" rIns="0" bIns="0" anchor="ctr" anchorCtr="0">
            <a:noAutofit/>
          </a:bodyPr>
          <a:lstStyle/>
          <a:p>
            <a:r>
              <a:rPr lang="es-AR" sz="1200" b="1" dirty="0">
                <a:solidFill>
                  <a:srgbClr val="444444"/>
                </a:solidFill>
                <a:latin typeface="Calibri"/>
                <a:ea typeface="Calibri"/>
                <a:cs typeface="Calibri"/>
                <a:sym typeface="Calibri"/>
              </a:rPr>
              <a:t>&gt;40.000 buques/año   |  110/día</a:t>
            </a:r>
            <a:endParaRPr lang="es-AR" sz="1200" b="1" dirty="0">
              <a:solidFill>
                <a:schemeClr val="dk1"/>
              </a:solidFill>
              <a:latin typeface="Arial"/>
              <a:ea typeface="Arial"/>
              <a:cs typeface="Arial"/>
              <a:sym typeface="Arial"/>
            </a:endParaRPr>
          </a:p>
        </p:txBody>
      </p:sp>
      <p:sp>
        <p:nvSpPr>
          <p:cNvPr id="176" name="Google Shape;176;p10"/>
          <p:cNvSpPr/>
          <p:nvPr/>
        </p:nvSpPr>
        <p:spPr>
          <a:xfrm>
            <a:off x="4282931" y="2919984"/>
            <a:ext cx="7335080" cy="347808"/>
          </a:xfrm>
          <a:prstGeom prst="rect">
            <a:avLst/>
          </a:prstGeom>
          <a:solidFill>
            <a:srgbClr val="E8ECF0"/>
          </a:solidFill>
          <a:ln w="12700" cap="flat" cmpd="sng">
            <a:solidFill>
              <a:srgbClr val="E8ECF0"/>
            </a:solidFill>
            <a:prstDash val="solid"/>
            <a:round/>
            <a:headEnd type="none" w="sm" len="sm"/>
            <a:tailEnd type="none" w="sm" len="sm"/>
          </a:ln>
        </p:spPr>
        <p:txBody>
          <a:bodyPr spcFirstLastPara="1" wrap="square" lIns="91371" tIns="45673" rIns="91371" bIns="45673" anchor="t" anchorCtr="0">
            <a:noAutofit/>
          </a:bodyPr>
          <a:lstStyle/>
          <a:p>
            <a:endParaRPr sz="2400" dirty="0">
              <a:solidFill>
                <a:schemeClr val="dk1"/>
              </a:solidFill>
              <a:latin typeface="Arial"/>
              <a:ea typeface="Arial"/>
              <a:cs typeface="Arial"/>
              <a:sym typeface="Arial"/>
            </a:endParaRPr>
          </a:p>
        </p:txBody>
      </p:sp>
      <p:sp>
        <p:nvSpPr>
          <p:cNvPr id="177" name="Google Shape;177;p10"/>
          <p:cNvSpPr/>
          <p:nvPr/>
        </p:nvSpPr>
        <p:spPr>
          <a:xfrm>
            <a:off x="2289847" y="2919984"/>
            <a:ext cx="1982183" cy="360000"/>
          </a:xfrm>
          <a:prstGeom prst="rect">
            <a:avLst/>
          </a:prstGeom>
          <a:solidFill>
            <a:srgbClr val="C0392B"/>
          </a:solidFill>
          <a:ln w="12700" cap="flat" cmpd="sng">
            <a:solidFill>
              <a:srgbClr val="C0392B"/>
            </a:solidFill>
            <a:prstDash val="solid"/>
            <a:round/>
            <a:headEnd type="none" w="sm" len="sm"/>
            <a:tailEnd type="none" w="sm" len="sm"/>
          </a:ln>
        </p:spPr>
        <p:txBody>
          <a:bodyPr spcFirstLastPara="1" wrap="square" lIns="91371" tIns="45673" rIns="91371" bIns="45673" anchor="t" anchorCtr="0">
            <a:noAutofit/>
          </a:bodyPr>
          <a:lstStyle/>
          <a:p>
            <a:endParaRPr sz="2400" dirty="0">
              <a:solidFill>
                <a:schemeClr val="dk1"/>
              </a:solidFill>
              <a:latin typeface="Arial"/>
              <a:ea typeface="Arial"/>
              <a:cs typeface="Arial"/>
              <a:sym typeface="Arial"/>
            </a:endParaRPr>
          </a:p>
        </p:txBody>
      </p:sp>
      <p:sp>
        <p:nvSpPr>
          <p:cNvPr id="178" name="Google Shape;178;p10"/>
          <p:cNvSpPr/>
          <p:nvPr/>
        </p:nvSpPr>
        <p:spPr>
          <a:xfrm>
            <a:off x="1574439" y="2871552"/>
            <a:ext cx="601980" cy="377952"/>
          </a:xfrm>
          <a:prstGeom prst="rect">
            <a:avLst/>
          </a:prstGeom>
          <a:noFill/>
          <a:ln>
            <a:noFill/>
          </a:ln>
        </p:spPr>
        <p:txBody>
          <a:bodyPr spcFirstLastPara="1" wrap="square" lIns="0" tIns="0" rIns="0" bIns="0" anchor="ctr" anchorCtr="0">
            <a:noAutofit/>
          </a:bodyPr>
          <a:lstStyle/>
          <a:p>
            <a:pPr algn="r"/>
            <a:r>
              <a:rPr lang="en-US" sz="1300" b="1" dirty="0">
                <a:solidFill>
                  <a:srgbClr val="0D1B2A"/>
                </a:solidFill>
                <a:latin typeface="Calibri"/>
                <a:ea typeface="Calibri"/>
                <a:cs typeface="Calibri"/>
                <a:sym typeface="Calibri"/>
              </a:rPr>
              <a:t>Hormuz</a:t>
            </a:r>
            <a:endParaRPr sz="1300" dirty="0">
              <a:solidFill>
                <a:schemeClr val="dk1"/>
              </a:solidFill>
              <a:latin typeface="Arial"/>
              <a:ea typeface="Arial"/>
              <a:cs typeface="Arial"/>
              <a:sym typeface="Arial"/>
            </a:endParaRPr>
          </a:p>
        </p:txBody>
      </p:sp>
      <p:sp>
        <p:nvSpPr>
          <p:cNvPr id="179" name="Google Shape;179;p10"/>
          <p:cNvSpPr/>
          <p:nvPr/>
        </p:nvSpPr>
        <p:spPr>
          <a:xfrm>
            <a:off x="4409679" y="2889078"/>
            <a:ext cx="4632960" cy="353568"/>
          </a:xfrm>
          <a:prstGeom prst="rect">
            <a:avLst/>
          </a:prstGeom>
          <a:noFill/>
          <a:ln>
            <a:noFill/>
          </a:ln>
        </p:spPr>
        <p:txBody>
          <a:bodyPr spcFirstLastPara="1" wrap="square" lIns="0" tIns="0" rIns="0" bIns="0" anchor="ctr" anchorCtr="0">
            <a:noAutofit/>
          </a:bodyPr>
          <a:lstStyle/>
          <a:p>
            <a:r>
              <a:rPr lang="es-AR" sz="1200" b="1" dirty="0">
                <a:solidFill>
                  <a:srgbClr val="444444"/>
                </a:solidFill>
                <a:latin typeface="Calibri"/>
                <a:ea typeface="Calibri"/>
                <a:cs typeface="Calibri"/>
                <a:sym typeface="Calibri"/>
              </a:rPr>
              <a:t>&gt;42.000 buques/año   |  115/día</a:t>
            </a:r>
            <a:endParaRPr lang="es-AR" sz="1200" b="1" dirty="0">
              <a:solidFill>
                <a:schemeClr val="dk1"/>
              </a:solidFill>
              <a:latin typeface="Arial"/>
              <a:ea typeface="Arial"/>
              <a:cs typeface="Arial"/>
              <a:sym typeface="Arial"/>
            </a:endParaRPr>
          </a:p>
        </p:txBody>
      </p:sp>
      <p:sp>
        <p:nvSpPr>
          <p:cNvPr id="181" name="Google Shape;181;p10"/>
          <p:cNvSpPr/>
          <p:nvPr/>
        </p:nvSpPr>
        <p:spPr>
          <a:xfrm>
            <a:off x="3291843" y="3310464"/>
            <a:ext cx="8326171" cy="353568"/>
          </a:xfrm>
          <a:prstGeom prst="rect">
            <a:avLst/>
          </a:prstGeom>
          <a:solidFill>
            <a:srgbClr val="E8ECF0"/>
          </a:solidFill>
          <a:ln w="12700" cap="flat" cmpd="sng">
            <a:solidFill>
              <a:srgbClr val="E8ECF0"/>
            </a:solidFill>
            <a:prstDash val="solid"/>
            <a:round/>
            <a:headEnd type="none" w="sm" len="sm"/>
            <a:tailEnd type="none" w="sm" len="sm"/>
          </a:ln>
        </p:spPr>
        <p:txBody>
          <a:bodyPr spcFirstLastPara="1" wrap="square" lIns="91371" tIns="45673" rIns="91371" bIns="45673" anchor="t" anchorCtr="0">
            <a:noAutofit/>
          </a:bodyPr>
          <a:lstStyle/>
          <a:p>
            <a:endParaRPr sz="2400" dirty="0">
              <a:solidFill>
                <a:schemeClr val="dk1"/>
              </a:solidFill>
              <a:latin typeface="Arial"/>
              <a:ea typeface="Arial"/>
              <a:cs typeface="Arial"/>
              <a:sym typeface="Arial"/>
            </a:endParaRPr>
          </a:p>
        </p:txBody>
      </p:sp>
      <p:sp>
        <p:nvSpPr>
          <p:cNvPr id="182" name="Google Shape;182;p10"/>
          <p:cNvSpPr/>
          <p:nvPr/>
        </p:nvSpPr>
        <p:spPr>
          <a:xfrm>
            <a:off x="2291703" y="3322656"/>
            <a:ext cx="2926080" cy="360000"/>
          </a:xfrm>
          <a:prstGeom prst="rect">
            <a:avLst/>
          </a:prstGeom>
          <a:solidFill>
            <a:srgbClr val="D4880A"/>
          </a:solidFill>
          <a:ln w="12700" cap="flat" cmpd="sng">
            <a:solidFill>
              <a:srgbClr val="D4880A"/>
            </a:solidFill>
            <a:prstDash val="solid"/>
            <a:round/>
            <a:headEnd type="none" w="sm" len="sm"/>
            <a:tailEnd type="none" w="sm" len="sm"/>
          </a:ln>
        </p:spPr>
        <p:txBody>
          <a:bodyPr spcFirstLastPara="1" wrap="square" lIns="91371" tIns="45673" rIns="91371" bIns="45673" anchor="t" anchorCtr="0">
            <a:noAutofit/>
          </a:bodyPr>
          <a:lstStyle/>
          <a:p>
            <a:endParaRPr sz="2400" dirty="0">
              <a:solidFill>
                <a:schemeClr val="dk1"/>
              </a:solidFill>
              <a:latin typeface="Arial"/>
              <a:ea typeface="Arial"/>
              <a:cs typeface="Arial"/>
              <a:sym typeface="Arial"/>
            </a:endParaRPr>
          </a:p>
        </p:txBody>
      </p:sp>
      <p:sp>
        <p:nvSpPr>
          <p:cNvPr id="183" name="Google Shape;183;p10"/>
          <p:cNvSpPr/>
          <p:nvPr/>
        </p:nvSpPr>
        <p:spPr>
          <a:xfrm>
            <a:off x="254012" y="3298272"/>
            <a:ext cx="1881959" cy="377952"/>
          </a:xfrm>
          <a:prstGeom prst="rect">
            <a:avLst/>
          </a:prstGeom>
          <a:noFill/>
          <a:ln>
            <a:noFill/>
          </a:ln>
        </p:spPr>
        <p:txBody>
          <a:bodyPr spcFirstLastPara="1" wrap="square" lIns="0" tIns="0" rIns="0" bIns="0" anchor="ctr" anchorCtr="0">
            <a:noAutofit/>
          </a:bodyPr>
          <a:lstStyle/>
          <a:p>
            <a:pPr algn="r"/>
            <a:r>
              <a:rPr lang="es-AR" sz="1300" b="1" dirty="0">
                <a:solidFill>
                  <a:srgbClr val="0D1B2A"/>
                </a:solidFill>
                <a:latin typeface="Calibri"/>
                <a:ea typeface="Calibri"/>
                <a:cs typeface="Calibri"/>
                <a:sym typeface="Calibri"/>
              </a:rPr>
              <a:t>Estrecho</a:t>
            </a:r>
            <a:r>
              <a:rPr lang="en-US" sz="1300" b="1" dirty="0">
                <a:solidFill>
                  <a:srgbClr val="0D1B2A"/>
                </a:solidFill>
                <a:latin typeface="Calibri"/>
                <a:ea typeface="Calibri"/>
                <a:cs typeface="Calibri"/>
                <a:sym typeface="Calibri"/>
              </a:rPr>
              <a:t> de </a:t>
            </a:r>
            <a:r>
              <a:rPr lang="es-AR" sz="1300" b="1" dirty="0">
                <a:solidFill>
                  <a:srgbClr val="0D1B2A"/>
                </a:solidFill>
                <a:latin typeface="Calibri"/>
                <a:ea typeface="Calibri"/>
                <a:cs typeface="Calibri"/>
                <a:sym typeface="Calibri"/>
              </a:rPr>
              <a:t>Taiwán</a:t>
            </a:r>
            <a:endParaRPr lang="es-AR" sz="1300" dirty="0">
              <a:solidFill>
                <a:schemeClr val="dk1"/>
              </a:solidFill>
              <a:latin typeface="Arial"/>
              <a:ea typeface="Arial"/>
              <a:cs typeface="Arial"/>
              <a:sym typeface="Arial"/>
            </a:endParaRPr>
          </a:p>
        </p:txBody>
      </p:sp>
      <p:sp>
        <p:nvSpPr>
          <p:cNvPr id="184" name="Google Shape;184;p10"/>
          <p:cNvSpPr/>
          <p:nvPr/>
        </p:nvSpPr>
        <p:spPr>
          <a:xfrm>
            <a:off x="5341964" y="3344922"/>
            <a:ext cx="4632960" cy="353568"/>
          </a:xfrm>
          <a:prstGeom prst="rect">
            <a:avLst/>
          </a:prstGeom>
          <a:noFill/>
          <a:ln>
            <a:noFill/>
          </a:ln>
        </p:spPr>
        <p:txBody>
          <a:bodyPr spcFirstLastPara="1" wrap="square" lIns="0" tIns="0" rIns="0" bIns="0" anchor="ctr" anchorCtr="0">
            <a:noAutofit/>
          </a:bodyPr>
          <a:lstStyle/>
          <a:p>
            <a:r>
              <a:rPr lang="es-AR" sz="1200" b="1" dirty="0">
                <a:solidFill>
                  <a:srgbClr val="444444"/>
                </a:solidFill>
                <a:latin typeface="Calibri"/>
                <a:ea typeface="Calibri"/>
                <a:cs typeface="Calibri"/>
                <a:sym typeface="Calibri"/>
              </a:rPr>
              <a:t>~62.400 (1.200/sem)  |  170/día</a:t>
            </a:r>
            <a:endParaRPr lang="es-AR" sz="1200" b="1" dirty="0">
              <a:solidFill>
                <a:schemeClr val="dk1"/>
              </a:solidFill>
              <a:latin typeface="Arial"/>
              <a:ea typeface="Arial"/>
              <a:cs typeface="Arial"/>
              <a:sym typeface="Arial"/>
            </a:endParaRPr>
          </a:p>
        </p:txBody>
      </p:sp>
      <p:sp>
        <p:nvSpPr>
          <p:cNvPr id="186" name="Google Shape;186;p10"/>
          <p:cNvSpPr/>
          <p:nvPr/>
        </p:nvSpPr>
        <p:spPr>
          <a:xfrm>
            <a:off x="3291843" y="3706704"/>
            <a:ext cx="8326171" cy="353568"/>
          </a:xfrm>
          <a:prstGeom prst="rect">
            <a:avLst/>
          </a:prstGeom>
          <a:solidFill>
            <a:srgbClr val="E8ECF0"/>
          </a:solidFill>
          <a:ln w="12700" cap="flat" cmpd="sng">
            <a:solidFill>
              <a:srgbClr val="E8ECF0"/>
            </a:solidFill>
            <a:prstDash val="solid"/>
            <a:round/>
            <a:headEnd type="none" w="sm" len="sm"/>
            <a:tailEnd type="none" w="sm" len="sm"/>
          </a:ln>
        </p:spPr>
        <p:txBody>
          <a:bodyPr spcFirstLastPara="1" wrap="square" lIns="91371" tIns="45673" rIns="91371" bIns="45673" anchor="t" anchorCtr="0">
            <a:noAutofit/>
          </a:bodyPr>
          <a:lstStyle/>
          <a:p>
            <a:endParaRPr sz="2400" dirty="0">
              <a:solidFill>
                <a:schemeClr val="dk1"/>
              </a:solidFill>
              <a:latin typeface="Arial"/>
              <a:ea typeface="Arial"/>
              <a:cs typeface="Arial"/>
              <a:sym typeface="Arial"/>
            </a:endParaRPr>
          </a:p>
        </p:txBody>
      </p:sp>
      <p:sp>
        <p:nvSpPr>
          <p:cNvPr id="187" name="Google Shape;187;p10"/>
          <p:cNvSpPr/>
          <p:nvPr/>
        </p:nvSpPr>
        <p:spPr>
          <a:xfrm>
            <a:off x="2291706" y="3718896"/>
            <a:ext cx="1415845" cy="360000"/>
          </a:xfrm>
          <a:prstGeom prst="rect">
            <a:avLst/>
          </a:prstGeom>
          <a:solidFill>
            <a:srgbClr val="2E5E8E"/>
          </a:solidFill>
          <a:ln w="12700" cap="flat" cmpd="sng">
            <a:solidFill>
              <a:srgbClr val="2E5E8E"/>
            </a:solidFill>
            <a:prstDash val="solid"/>
            <a:round/>
            <a:headEnd type="none" w="sm" len="sm"/>
            <a:tailEnd type="none" w="sm" len="sm"/>
          </a:ln>
        </p:spPr>
        <p:txBody>
          <a:bodyPr spcFirstLastPara="1" wrap="square" lIns="91371" tIns="45673" rIns="91371" bIns="45673" anchor="t" anchorCtr="0">
            <a:noAutofit/>
          </a:bodyPr>
          <a:lstStyle/>
          <a:p>
            <a:endParaRPr sz="2400" dirty="0">
              <a:solidFill>
                <a:schemeClr val="dk1"/>
              </a:solidFill>
              <a:latin typeface="Arial"/>
              <a:ea typeface="Arial"/>
              <a:cs typeface="Arial"/>
              <a:sym typeface="Arial"/>
            </a:endParaRPr>
          </a:p>
        </p:txBody>
      </p:sp>
      <p:sp>
        <p:nvSpPr>
          <p:cNvPr id="188" name="Google Shape;188;p10"/>
          <p:cNvSpPr/>
          <p:nvPr/>
        </p:nvSpPr>
        <p:spPr>
          <a:xfrm>
            <a:off x="1764939" y="3682320"/>
            <a:ext cx="411480" cy="377952"/>
          </a:xfrm>
          <a:prstGeom prst="rect">
            <a:avLst/>
          </a:prstGeom>
          <a:noFill/>
          <a:ln>
            <a:noFill/>
          </a:ln>
        </p:spPr>
        <p:txBody>
          <a:bodyPr spcFirstLastPara="1" wrap="square" lIns="0" tIns="0" rIns="0" bIns="0" anchor="ctr" anchorCtr="0">
            <a:noAutofit/>
          </a:bodyPr>
          <a:lstStyle/>
          <a:p>
            <a:pPr algn="r"/>
            <a:r>
              <a:rPr lang="es-AR" sz="1300" b="1" dirty="0">
                <a:solidFill>
                  <a:srgbClr val="0D1B2A"/>
                </a:solidFill>
                <a:latin typeface="Calibri"/>
                <a:ea typeface="Calibri"/>
                <a:cs typeface="Calibri"/>
                <a:sym typeface="Calibri"/>
              </a:rPr>
              <a:t>Luzón</a:t>
            </a:r>
            <a:endParaRPr lang="es-AR" sz="1300" dirty="0">
              <a:solidFill>
                <a:schemeClr val="dk1"/>
              </a:solidFill>
              <a:latin typeface="Arial"/>
              <a:ea typeface="Arial"/>
              <a:cs typeface="Arial"/>
              <a:sym typeface="Arial"/>
            </a:endParaRPr>
          </a:p>
        </p:txBody>
      </p:sp>
      <p:sp>
        <p:nvSpPr>
          <p:cNvPr id="189" name="Google Shape;189;p10"/>
          <p:cNvSpPr/>
          <p:nvPr/>
        </p:nvSpPr>
        <p:spPr>
          <a:xfrm>
            <a:off x="3860084" y="3698490"/>
            <a:ext cx="4632960" cy="353568"/>
          </a:xfrm>
          <a:prstGeom prst="rect">
            <a:avLst/>
          </a:prstGeom>
          <a:noFill/>
          <a:ln>
            <a:noFill/>
          </a:ln>
        </p:spPr>
        <p:txBody>
          <a:bodyPr spcFirstLastPara="1" wrap="square" lIns="0" tIns="0" rIns="0" bIns="0" anchor="ctr" anchorCtr="0">
            <a:noAutofit/>
          </a:bodyPr>
          <a:lstStyle/>
          <a:p>
            <a:r>
              <a:rPr lang="es-AR" sz="1200" b="1" dirty="0">
                <a:solidFill>
                  <a:srgbClr val="444444"/>
                </a:solidFill>
                <a:latin typeface="Calibri"/>
                <a:ea typeface="Calibri"/>
                <a:cs typeface="Calibri"/>
                <a:sym typeface="Calibri"/>
              </a:rPr>
              <a:t>~30.000 buques/año   |  82/día</a:t>
            </a:r>
            <a:endParaRPr lang="es-AR" sz="1200" b="1" dirty="0">
              <a:solidFill>
                <a:schemeClr val="dk1"/>
              </a:solidFill>
              <a:latin typeface="Arial"/>
              <a:ea typeface="Arial"/>
              <a:cs typeface="Arial"/>
              <a:sym typeface="Arial"/>
            </a:endParaRPr>
          </a:p>
        </p:txBody>
      </p:sp>
      <p:sp>
        <p:nvSpPr>
          <p:cNvPr id="191" name="Google Shape;191;p10"/>
          <p:cNvSpPr/>
          <p:nvPr/>
        </p:nvSpPr>
        <p:spPr>
          <a:xfrm>
            <a:off x="3280935" y="4102944"/>
            <a:ext cx="8337076" cy="353568"/>
          </a:xfrm>
          <a:prstGeom prst="rect">
            <a:avLst/>
          </a:prstGeom>
          <a:solidFill>
            <a:srgbClr val="E8ECF0"/>
          </a:solidFill>
          <a:ln w="12700" cap="flat" cmpd="sng">
            <a:solidFill>
              <a:srgbClr val="E8ECF0"/>
            </a:solidFill>
            <a:prstDash val="solid"/>
            <a:round/>
            <a:headEnd type="none" w="sm" len="sm"/>
            <a:tailEnd type="none" w="sm" len="sm"/>
          </a:ln>
        </p:spPr>
        <p:txBody>
          <a:bodyPr spcFirstLastPara="1" wrap="square" lIns="91371" tIns="45673" rIns="91371" bIns="45673" anchor="t" anchorCtr="0">
            <a:noAutofit/>
          </a:bodyPr>
          <a:lstStyle/>
          <a:p>
            <a:endParaRPr sz="2400" dirty="0">
              <a:solidFill>
                <a:schemeClr val="dk1"/>
              </a:solidFill>
              <a:latin typeface="Arial"/>
              <a:ea typeface="Arial"/>
              <a:cs typeface="Arial"/>
              <a:sym typeface="Arial"/>
            </a:endParaRPr>
          </a:p>
        </p:txBody>
      </p:sp>
      <p:sp>
        <p:nvSpPr>
          <p:cNvPr id="192" name="Google Shape;192;p10"/>
          <p:cNvSpPr/>
          <p:nvPr/>
        </p:nvSpPr>
        <p:spPr>
          <a:xfrm>
            <a:off x="2291707" y="4115136"/>
            <a:ext cx="943897" cy="360000"/>
          </a:xfrm>
          <a:prstGeom prst="rect">
            <a:avLst/>
          </a:prstGeom>
          <a:solidFill>
            <a:srgbClr val="2E5E8E"/>
          </a:solidFill>
          <a:ln w="12700" cap="flat" cmpd="sng">
            <a:solidFill>
              <a:srgbClr val="2E5E8E"/>
            </a:solidFill>
            <a:prstDash val="solid"/>
            <a:round/>
            <a:headEnd type="none" w="sm" len="sm"/>
            <a:tailEnd type="none" w="sm" len="sm"/>
          </a:ln>
        </p:spPr>
        <p:txBody>
          <a:bodyPr spcFirstLastPara="1" wrap="square" lIns="91371" tIns="45673" rIns="91371" bIns="45673" anchor="t" anchorCtr="0">
            <a:noAutofit/>
          </a:bodyPr>
          <a:lstStyle/>
          <a:p>
            <a:endParaRPr sz="2400" dirty="0">
              <a:solidFill>
                <a:schemeClr val="dk1"/>
              </a:solidFill>
              <a:latin typeface="Arial"/>
              <a:ea typeface="Arial"/>
              <a:cs typeface="Arial"/>
              <a:sym typeface="Arial"/>
            </a:endParaRPr>
          </a:p>
        </p:txBody>
      </p:sp>
      <p:sp>
        <p:nvSpPr>
          <p:cNvPr id="193" name="Google Shape;193;p10"/>
          <p:cNvSpPr/>
          <p:nvPr/>
        </p:nvSpPr>
        <p:spPr>
          <a:xfrm>
            <a:off x="1599839" y="4093292"/>
            <a:ext cx="576580" cy="377952"/>
          </a:xfrm>
          <a:prstGeom prst="rect">
            <a:avLst/>
          </a:prstGeom>
          <a:noFill/>
          <a:ln>
            <a:noFill/>
          </a:ln>
        </p:spPr>
        <p:txBody>
          <a:bodyPr spcFirstLastPara="1" wrap="square" lIns="0" tIns="0" rIns="0" bIns="0" anchor="ctr" anchorCtr="0">
            <a:noAutofit/>
          </a:bodyPr>
          <a:lstStyle/>
          <a:p>
            <a:pPr algn="r"/>
            <a:r>
              <a:rPr lang="en-US" sz="1300" b="1" dirty="0">
                <a:solidFill>
                  <a:srgbClr val="0D1B2A"/>
                </a:solidFill>
                <a:latin typeface="Calibri"/>
                <a:ea typeface="Calibri"/>
                <a:cs typeface="Calibri"/>
                <a:sym typeface="Calibri"/>
              </a:rPr>
              <a:t>Lombok</a:t>
            </a:r>
            <a:endParaRPr sz="1300" dirty="0">
              <a:solidFill>
                <a:schemeClr val="dk1"/>
              </a:solidFill>
              <a:latin typeface="Arial"/>
              <a:ea typeface="Arial"/>
              <a:cs typeface="Arial"/>
              <a:sym typeface="Arial"/>
            </a:endParaRPr>
          </a:p>
        </p:txBody>
      </p:sp>
      <p:sp>
        <p:nvSpPr>
          <p:cNvPr id="194" name="Google Shape;194;p10"/>
          <p:cNvSpPr/>
          <p:nvPr/>
        </p:nvSpPr>
        <p:spPr>
          <a:xfrm>
            <a:off x="3362632" y="4115136"/>
            <a:ext cx="4632960" cy="353568"/>
          </a:xfrm>
          <a:prstGeom prst="rect">
            <a:avLst/>
          </a:prstGeom>
          <a:noFill/>
          <a:ln>
            <a:noFill/>
          </a:ln>
        </p:spPr>
        <p:txBody>
          <a:bodyPr spcFirstLastPara="1" wrap="square" lIns="0" tIns="0" rIns="0" bIns="0" anchor="ctr" anchorCtr="0">
            <a:noAutofit/>
          </a:bodyPr>
          <a:lstStyle/>
          <a:p>
            <a:r>
              <a:rPr lang="es-AR" sz="1200" b="1" dirty="0">
                <a:solidFill>
                  <a:srgbClr val="444444"/>
                </a:solidFill>
                <a:latin typeface="Calibri"/>
                <a:ea typeface="Calibri"/>
                <a:cs typeface="Calibri"/>
                <a:sym typeface="Calibri"/>
              </a:rPr>
              <a:t>~20.000 buques / año   |  55/día</a:t>
            </a:r>
            <a:endParaRPr lang="es-AR" sz="1200" b="1" dirty="0">
              <a:solidFill>
                <a:schemeClr val="dk1"/>
              </a:solidFill>
              <a:latin typeface="Arial"/>
              <a:ea typeface="Arial"/>
              <a:cs typeface="Arial"/>
              <a:sym typeface="Arial"/>
            </a:endParaRPr>
          </a:p>
        </p:txBody>
      </p:sp>
      <p:sp>
        <p:nvSpPr>
          <p:cNvPr id="196" name="Google Shape;196;p10"/>
          <p:cNvSpPr/>
          <p:nvPr/>
        </p:nvSpPr>
        <p:spPr>
          <a:xfrm>
            <a:off x="3433434" y="4499184"/>
            <a:ext cx="8184587" cy="353568"/>
          </a:xfrm>
          <a:prstGeom prst="rect">
            <a:avLst/>
          </a:prstGeom>
          <a:solidFill>
            <a:srgbClr val="E8ECF0"/>
          </a:solidFill>
          <a:ln w="12700" cap="flat" cmpd="sng">
            <a:solidFill>
              <a:srgbClr val="E8ECF0"/>
            </a:solidFill>
            <a:prstDash val="solid"/>
            <a:round/>
            <a:headEnd type="none" w="sm" len="sm"/>
            <a:tailEnd type="none" w="sm" len="sm"/>
          </a:ln>
        </p:spPr>
        <p:txBody>
          <a:bodyPr spcFirstLastPara="1" wrap="square" lIns="91371" tIns="45673" rIns="91371" bIns="45673" anchor="t" anchorCtr="0">
            <a:noAutofit/>
          </a:bodyPr>
          <a:lstStyle/>
          <a:p>
            <a:endParaRPr sz="2400" dirty="0">
              <a:solidFill>
                <a:schemeClr val="dk1"/>
              </a:solidFill>
              <a:latin typeface="Arial"/>
              <a:ea typeface="Arial"/>
              <a:cs typeface="Arial"/>
              <a:sym typeface="Arial"/>
            </a:endParaRPr>
          </a:p>
        </p:txBody>
      </p:sp>
      <p:sp>
        <p:nvSpPr>
          <p:cNvPr id="197" name="Google Shape;197;p10"/>
          <p:cNvSpPr/>
          <p:nvPr/>
        </p:nvSpPr>
        <p:spPr>
          <a:xfrm>
            <a:off x="2291703" y="4504944"/>
            <a:ext cx="1132676" cy="360000"/>
          </a:xfrm>
          <a:prstGeom prst="rect">
            <a:avLst/>
          </a:prstGeom>
          <a:solidFill>
            <a:srgbClr val="C0392B"/>
          </a:solidFill>
          <a:ln w="12700" cap="flat" cmpd="sng">
            <a:solidFill>
              <a:srgbClr val="C0392B"/>
            </a:solidFill>
            <a:prstDash val="solid"/>
            <a:round/>
            <a:headEnd type="none" w="sm" len="sm"/>
            <a:tailEnd type="none" w="sm" len="sm"/>
          </a:ln>
        </p:spPr>
        <p:txBody>
          <a:bodyPr spcFirstLastPara="1" wrap="square" lIns="91371" tIns="45673" rIns="91371" bIns="45673" anchor="t" anchorCtr="0">
            <a:noAutofit/>
          </a:bodyPr>
          <a:lstStyle/>
          <a:p>
            <a:endParaRPr sz="2400" dirty="0">
              <a:solidFill>
                <a:schemeClr val="dk1"/>
              </a:solidFill>
              <a:latin typeface="Arial"/>
              <a:ea typeface="Arial"/>
              <a:cs typeface="Arial"/>
              <a:sym typeface="Arial"/>
            </a:endParaRPr>
          </a:p>
        </p:txBody>
      </p:sp>
      <p:sp>
        <p:nvSpPr>
          <p:cNvPr id="198" name="Google Shape;198;p10"/>
          <p:cNvSpPr/>
          <p:nvPr/>
        </p:nvSpPr>
        <p:spPr>
          <a:xfrm>
            <a:off x="1121958" y="4517472"/>
            <a:ext cx="1054463" cy="377952"/>
          </a:xfrm>
          <a:prstGeom prst="rect">
            <a:avLst/>
          </a:prstGeom>
          <a:noFill/>
          <a:ln>
            <a:noFill/>
          </a:ln>
        </p:spPr>
        <p:txBody>
          <a:bodyPr spcFirstLastPara="1" wrap="square" lIns="0" tIns="0" rIns="0" bIns="0" anchor="ctr" anchorCtr="0">
            <a:noAutofit/>
          </a:bodyPr>
          <a:lstStyle/>
          <a:p>
            <a:pPr algn="r"/>
            <a:r>
              <a:rPr lang="en-US" sz="1300" b="1" dirty="0">
                <a:solidFill>
                  <a:srgbClr val="0D1B2A"/>
                </a:solidFill>
                <a:latin typeface="Calibri"/>
                <a:ea typeface="Calibri"/>
                <a:cs typeface="Calibri"/>
                <a:sym typeface="Calibri"/>
              </a:rPr>
              <a:t>Bab el-Mandeb</a:t>
            </a:r>
            <a:endParaRPr sz="1300" dirty="0">
              <a:solidFill>
                <a:schemeClr val="dk1"/>
              </a:solidFill>
              <a:latin typeface="Arial"/>
              <a:ea typeface="Arial"/>
              <a:cs typeface="Arial"/>
              <a:sym typeface="Arial"/>
            </a:endParaRPr>
          </a:p>
        </p:txBody>
      </p:sp>
      <p:sp>
        <p:nvSpPr>
          <p:cNvPr id="199" name="Google Shape;199;p10"/>
          <p:cNvSpPr/>
          <p:nvPr/>
        </p:nvSpPr>
        <p:spPr>
          <a:xfrm>
            <a:off x="3598607" y="4511376"/>
            <a:ext cx="4632960" cy="353568"/>
          </a:xfrm>
          <a:prstGeom prst="rect">
            <a:avLst/>
          </a:prstGeom>
          <a:noFill/>
          <a:ln>
            <a:noFill/>
          </a:ln>
        </p:spPr>
        <p:txBody>
          <a:bodyPr spcFirstLastPara="1" wrap="square" lIns="0" tIns="0" rIns="0" bIns="0" anchor="ctr" anchorCtr="0">
            <a:noAutofit/>
          </a:bodyPr>
          <a:lstStyle/>
          <a:p>
            <a:r>
              <a:rPr lang="es-AR" sz="1200" b="1" dirty="0">
                <a:solidFill>
                  <a:srgbClr val="444444"/>
                </a:solidFill>
                <a:latin typeface="Calibri"/>
                <a:ea typeface="Calibri"/>
                <a:cs typeface="Calibri"/>
                <a:sym typeface="Calibri"/>
              </a:rPr>
              <a:t>24.000 (2023) → -50% en 2024</a:t>
            </a:r>
            <a:endParaRPr lang="es-AR" sz="1200" b="1" dirty="0">
              <a:solidFill>
                <a:schemeClr val="dk1"/>
              </a:solidFill>
              <a:latin typeface="Arial"/>
              <a:ea typeface="Arial"/>
              <a:cs typeface="Arial"/>
              <a:sym typeface="Arial"/>
            </a:endParaRPr>
          </a:p>
        </p:txBody>
      </p:sp>
      <p:sp>
        <p:nvSpPr>
          <p:cNvPr id="201" name="Google Shape;201;p10"/>
          <p:cNvSpPr/>
          <p:nvPr/>
        </p:nvSpPr>
        <p:spPr>
          <a:xfrm>
            <a:off x="2905247" y="4895424"/>
            <a:ext cx="8712775" cy="353568"/>
          </a:xfrm>
          <a:prstGeom prst="rect">
            <a:avLst/>
          </a:prstGeom>
          <a:solidFill>
            <a:srgbClr val="E8ECF0"/>
          </a:solidFill>
          <a:ln w="12700" cap="flat" cmpd="sng">
            <a:solidFill>
              <a:srgbClr val="E8ECF0"/>
            </a:solidFill>
            <a:prstDash val="solid"/>
            <a:round/>
            <a:headEnd type="none" w="sm" len="sm"/>
            <a:tailEnd type="none" w="sm" len="sm"/>
          </a:ln>
        </p:spPr>
        <p:txBody>
          <a:bodyPr spcFirstLastPara="1" wrap="square" lIns="91371" tIns="45673" rIns="91371" bIns="45673" anchor="t" anchorCtr="0">
            <a:noAutofit/>
          </a:bodyPr>
          <a:lstStyle/>
          <a:p>
            <a:endParaRPr sz="2400" dirty="0">
              <a:solidFill>
                <a:schemeClr val="dk1"/>
              </a:solidFill>
              <a:latin typeface="Arial"/>
              <a:ea typeface="Arial"/>
              <a:cs typeface="Arial"/>
              <a:sym typeface="Arial"/>
            </a:endParaRPr>
          </a:p>
        </p:txBody>
      </p:sp>
      <p:sp>
        <p:nvSpPr>
          <p:cNvPr id="202" name="Google Shape;202;p10"/>
          <p:cNvSpPr/>
          <p:nvPr/>
        </p:nvSpPr>
        <p:spPr>
          <a:xfrm>
            <a:off x="2291713" y="4907616"/>
            <a:ext cx="613533" cy="360000"/>
          </a:xfrm>
          <a:prstGeom prst="rect">
            <a:avLst/>
          </a:prstGeom>
          <a:solidFill>
            <a:srgbClr val="D4880A"/>
          </a:solidFill>
          <a:ln w="12700" cap="flat" cmpd="sng">
            <a:solidFill>
              <a:srgbClr val="D4880A"/>
            </a:solidFill>
            <a:prstDash val="solid"/>
            <a:round/>
            <a:headEnd type="none" w="sm" len="sm"/>
            <a:tailEnd type="none" w="sm" len="sm"/>
          </a:ln>
        </p:spPr>
        <p:txBody>
          <a:bodyPr spcFirstLastPara="1" wrap="square" lIns="91371" tIns="45673" rIns="91371" bIns="45673" anchor="t" anchorCtr="0">
            <a:noAutofit/>
          </a:bodyPr>
          <a:lstStyle/>
          <a:p>
            <a:endParaRPr sz="2400" dirty="0">
              <a:solidFill>
                <a:schemeClr val="dk1"/>
              </a:solidFill>
              <a:latin typeface="Arial"/>
              <a:ea typeface="Arial"/>
              <a:cs typeface="Arial"/>
              <a:sym typeface="Arial"/>
            </a:endParaRPr>
          </a:p>
        </p:txBody>
      </p:sp>
      <p:sp>
        <p:nvSpPr>
          <p:cNvPr id="203" name="Google Shape;203;p10"/>
          <p:cNvSpPr/>
          <p:nvPr/>
        </p:nvSpPr>
        <p:spPr>
          <a:xfrm>
            <a:off x="743859" y="4921332"/>
            <a:ext cx="1432560" cy="377952"/>
          </a:xfrm>
          <a:prstGeom prst="rect">
            <a:avLst/>
          </a:prstGeom>
          <a:noFill/>
          <a:ln>
            <a:noFill/>
          </a:ln>
        </p:spPr>
        <p:txBody>
          <a:bodyPr spcFirstLastPara="1" wrap="square" lIns="0" tIns="0" rIns="0" bIns="0" anchor="ctr" anchorCtr="0">
            <a:noAutofit/>
          </a:bodyPr>
          <a:lstStyle/>
          <a:p>
            <a:pPr algn="r"/>
            <a:r>
              <a:rPr lang="en-US" sz="1300" b="1" dirty="0">
                <a:solidFill>
                  <a:srgbClr val="0D1B2A"/>
                </a:solidFill>
                <a:latin typeface="Calibri"/>
                <a:ea typeface="Calibri"/>
                <a:cs typeface="Calibri"/>
                <a:sym typeface="Calibri"/>
              </a:rPr>
              <a:t>Canal de Suez</a:t>
            </a:r>
            <a:endParaRPr sz="1300" dirty="0">
              <a:solidFill>
                <a:schemeClr val="dk1"/>
              </a:solidFill>
              <a:latin typeface="Arial"/>
              <a:ea typeface="Arial"/>
              <a:cs typeface="Arial"/>
              <a:sym typeface="Arial"/>
            </a:endParaRPr>
          </a:p>
        </p:txBody>
      </p:sp>
      <p:sp>
        <p:nvSpPr>
          <p:cNvPr id="204" name="Google Shape;204;p10"/>
          <p:cNvSpPr/>
          <p:nvPr/>
        </p:nvSpPr>
        <p:spPr>
          <a:xfrm>
            <a:off x="3042887" y="4921332"/>
            <a:ext cx="4632960" cy="353568"/>
          </a:xfrm>
          <a:prstGeom prst="rect">
            <a:avLst/>
          </a:prstGeom>
          <a:noFill/>
          <a:ln>
            <a:noFill/>
          </a:ln>
        </p:spPr>
        <p:txBody>
          <a:bodyPr spcFirstLastPara="1" wrap="square" lIns="0" tIns="0" rIns="0" bIns="0" anchor="ctr" anchorCtr="0">
            <a:noAutofit/>
          </a:bodyPr>
          <a:lstStyle/>
          <a:p>
            <a:r>
              <a:rPr lang="es-AR" sz="1200" b="1" dirty="0">
                <a:solidFill>
                  <a:srgbClr val="444444"/>
                </a:solidFill>
                <a:latin typeface="Calibri"/>
                <a:ea typeface="Calibri"/>
                <a:cs typeface="Calibri"/>
                <a:sym typeface="Calibri"/>
              </a:rPr>
              <a:t>13.200 en 2024 (-50% vs 2023)</a:t>
            </a:r>
            <a:endParaRPr lang="es-AR" sz="1200" b="1" dirty="0">
              <a:solidFill>
                <a:schemeClr val="dk1"/>
              </a:solidFill>
              <a:latin typeface="Arial"/>
              <a:ea typeface="Arial"/>
              <a:cs typeface="Arial"/>
              <a:sym typeface="Arial"/>
            </a:endParaRPr>
          </a:p>
        </p:txBody>
      </p:sp>
      <p:sp>
        <p:nvSpPr>
          <p:cNvPr id="206" name="Google Shape;206;p10"/>
          <p:cNvSpPr/>
          <p:nvPr/>
        </p:nvSpPr>
        <p:spPr>
          <a:xfrm>
            <a:off x="2905245" y="5291664"/>
            <a:ext cx="8712775" cy="353568"/>
          </a:xfrm>
          <a:prstGeom prst="rect">
            <a:avLst/>
          </a:prstGeom>
          <a:solidFill>
            <a:srgbClr val="E8ECF0"/>
          </a:solidFill>
          <a:ln w="12700" cap="flat" cmpd="sng">
            <a:solidFill>
              <a:srgbClr val="E8ECF0"/>
            </a:solidFill>
            <a:prstDash val="solid"/>
            <a:round/>
            <a:headEnd type="none" w="sm" len="sm"/>
            <a:tailEnd type="none" w="sm" len="sm"/>
          </a:ln>
        </p:spPr>
        <p:txBody>
          <a:bodyPr spcFirstLastPara="1" wrap="square" lIns="91371" tIns="45673" rIns="91371" bIns="45673" anchor="t" anchorCtr="0">
            <a:noAutofit/>
          </a:bodyPr>
          <a:lstStyle/>
          <a:p>
            <a:endParaRPr sz="2400" dirty="0">
              <a:solidFill>
                <a:schemeClr val="dk1"/>
              </a:solidFill>
              <a:latin typeface="Arial"/>
              <a:ea typeface="Arial"/>
              <a:cs typeface="Arial"/>
              <a:sym typeface="Arial"/>
            </a:endParaRPr>
          </a:p>
        </p:txBody>
      </p:sp>
      <p:sp>
        <p:nvSpPr>
          <p:cNvPr id="208" name="Google Shape;208;p10"/>
          <p:cNvSpPr/>
          <p:nvPr/>
        </p:nvSpPr>
        <p:spPr>
          <a:xfrm>
            <a:off x="407551" y="5261184"/>
            <a:ext cx="1768879" cy="377952"/>
          </a:xfrm>
          <a:prstGeom prst="rect">
            <a:avLst/>
          </a:prstGeom>
          <a:noFill/>
          <a:ln>
            <a:noFill/>
          </a:ln>
        </p:spPr>
        <p:txBody>
          <a:bodyPr spcFirstLastPara="1" wrap="square" lIns="0" tIns="0" rIns="0" bIns="0" anchor="ctr" anchorCtr="0">
            <a:noAutofit/>
          </a:bodyPr>
          <a:lstStyle/>
          <a:p>
            <a:pPr algn="r"/>
            <a:r>
              <a:rPr lang="en-US" sz="1300" b="1" dirty="0">
                <a:solidFill>
                  <a:srgbClr val="0D1B2A"/>
                </a:solidFill>
                <a:latin typeface="Calibri"/>
                <a:ea typeface="Calibri"/>
                <a:cs typeface="Calibri"/>
                <a:sym typeface="Calibri"/>
              </a:rPr>
              <a:t>Canal de Panamá</a:t>
            </a:r>
            <a:endParaRPr sz="1300" dirty="0">
              <a:solidFill>
                <a:schemeClr val="dk1"/>
              </a:solidFill>
              <a:latin typeface="Arial"/>
              <a:ea typeface="Arial"/>
              <a:cs typeface="Arial"/>
              <a:sym typeface="Arial"/>
            </a:endParaRPr>
          </a:p>
        </p:txBody>
      </p:sp>
      <p:sp>
        <p:nvSpPr>
          <p:cNvPr id="209" name="Google Shape;209;p10"/>
          <p:cNvSpPr/>
          <p:nvPr/>
        </p:nvSpPr>
        <p:spPr>
          <a:xfrm>
            <a:off x="3042887" y="5303856"/>
            <a:ext cx="4632960" cy="353568"/>
          </a:xfrm>
          <a:prstGeom prst="rect">
            <a:avLst/>
          </a:prstGeom>
          <a:noFill/>
          <a:ln>
            <a:noFill/>
          </a:ln>
        </p:spPr>
        <p:txBody>
          <a:bodyPr spcFirstLastPara="1" wrap="square" lIns="0" tIns="0" rIns="0" bIns="0" anchor="ctr" anchorCtr="0">
            <a:noAutofit/>
          </a:bodyPr>
          <a:lstStyle/>
          <a:p>
            <a:r>
              <a:rPr lang="es-AR" sz="1200" b="1" dirty="0">
                <a:solidFill>
                  <a:srgbClr val="444444"/>
                </a:solidFill>
                <a:latin typeface="Calibri"/>
                <a:ea typeface="Calibri"/>
                <a:cs typeface="Calibri"/>
                <a:sym typeface="Calibri"/>
              </a:rPr>
              <a:t>13.400 en 2024 (-42% vs 2023)</a:t>
            </a:r>
            <a:endParaRPr lang="es-AR" sz="1200" b="1" dirty="0">
              <a:solidFill>
                <a:schemeClr val="dk1"/>
              </a:solidFill>
              <a:latin typeface="Arial"/>
              <a:ea typeface="Arial"/>
              <a:cs typeface="Arial"/>
              <a:sym typeface="Arial"/>
            </a:endParaRPr>
          </a:p>
        </p:txBody>
      </p:sp>
      <p:sp>
        <p:nvSpPr>
          <p:cNvPr id="211" name="Google Shape;211;p10"/>
          <p:cNvSpPr/>
          <p:nvPr/>
        </p:nvSpPr>
        <p:spPr>
          <a:xfrm>
            <a:off x="2392760" y="5700096"/>
            <a:ext cx="9225251" cy="353568"/>
          </a:xfrm>
          <a:prstGeom prst="rect">
            <a:avLst/>
          </a:prstGeom>
          <a:solidFill>
            <a:srgbClr val="E8ECF0"/>
          </a:solidFill>
          <a:ln w="12700" cap="flat" cmpd="sng">
            <a:solidFill>
              <a:srgbClr val="E8ECF0"/>
            </a:solidFill>
            <a:prstDash val="solid"/>
            <a:round/>
            <a:headEnd type="none" w="sm" len="sm"/>
            <a:tailEnd type="none" w="sm" len="sm"/>
          </a:ln>
        </p:spPr>
        <p:txBody>
          <a:bodyPr spcFirstLastPara="1" wrap="square" lIns="91371" tIns="45673" rIns="91371" bIns="45673" anchor="t" anchorCtr="0">
            <a:noAutofit/>
          </a:bodyPr>
          <a:lstStyle/>
          <a:p>
            <a:endParaRPr sz="2400" dirty="0">
              <a:solidFill>
                <a:schemeClr val="dk1"/>
              </a:solidFill>
              <a:latin typeface="Arial"/>
              <a:ea typeface="Arial"/>
              <a:cs typeface="Arial"/>
              <a:sym typeface="Arial"/>
            </a:endParaRPr>
          </a:p>
        </p:txBody>
      </p:sp>
      <p:sp>
        <p:nvSpPr>
          <p:cNvPr id="212" name="Google Shape;212;p10"/>
          <p:cNvSpPr/>
          <p:nvPr/>
        </p:nvSpPr>
        <p:spPr>
          <a:xfrm>
            <a:off x="2291703" y="5681472"/>
            <a:ext cx="141584" cy="360000"/>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371" tIns="45673" rIns="91371" bIns="45673" anchor="t" anchorCtr="0">
            <a:noAutofit/>
          </a:bodyPr>
          <a:lstStyle/>
          <a:p>
            <a:endParaRPr sz="2400" dirty="0">
              <a:solidFill>
                <a:schemeClr val="dk1"/>
              </a:solidFill>
              <a:latin typeface="Arial"/>
              <a:ea typeface="Arial"/>
              <a:cs typeface="Arial"/>
              <a:sym typeface="Arial"/>
            </a:endParaRPr>
          </a:p>
        </p:txBody>
      </p:sp>
      <p:sp>
        <p:nvSpPr>
          <p:cNvPr id="213" name="Google Shape;213;p10"/>
          <p:cNvSpPr/>
          <p:nvPr/>
        </p:nvSpPr>
        <p:spPr>
          <a:xfrm>
            <a:off x="254012" y="5657424"/>
            <a:ext cx="1881959" cy="377952"/>
          </a:xfrm>
          <a:prstGeom prst="rect">
            <a:avLst/>
          </a:prstGeom>
          <a:noFill/>
          <a:ln>
            <a:noFill/>
          </a:ln>
        </p:spPr>
        <p:txBody>
          <a:bodyPr spcFirstLastPara="1" wrap="square" lIns="0" tIns="0" rIns="0" bIns="0" anchor="ctr" anchorCtr="0">
            <a:noAutofit/>
          </a:bodyPr>
          <a:lstStyle/>
          <a:p>
            <a:pPr algn="r"/>
            <a:r>
              <a:rPr lang="en-US" sz="1300" b="1" dirty="0">
                <a:solidFill>
                  <a:srgbClr val="0D1B2A"/>
                </a:solidFill>
                <a:latin typeface="Calibri"/>
                <a:ea typeface="Calibri"/>
                <a:cs typeface="Calibri"/>
                <a:sym typeface="Calibri"/>
              </a:rPr>
              <a:t>Magallanes / Drake</a:t>
            </a:r>
            <a:endParaRPr sz="1300" dirty="0">
              <a:solidFill>
                <a:schemeClr val="dk1"/>
              </a:solidFill>
              <a:latin typeface="Arial"/>
              <a:ea typeface="Arial"/>
              <a:cs typeface="Arial"/>
              <a:sym typeface="Arial"/>
            </a:endParaRPr>
          </a:p>
        </p:txBody>
      </p:sp>
      <p:sp>
        <p:nvSpPr>
          <p:cNvPr id="214" name="Google Shape;214;p10"/>
          <p:cNvSpPr/>
          <p:nvPr/>
        </p:nvSpPr>
        <p:spPr>
          <a:xfrm>
            <a:off x="2569079" y="5700096"/>
            <a:ext cx="4632960" cy="353568"/>
          </a:xfrm>
          <a:prstGeom prst="rect">
            <a:avLst/>
          </a:prstGeom>
          <a:noFill/>
          <a:ln>
            <a:noFill/>
          </a:ln>
        </p:spPr>
        <p:txBody>
          <a:bodyPr spcFirstLastPara="1" wrap="square" lIns="0" tIns="0" rIns="0" bIns="0" anchor="ctr" anchorCtr="0">
            <a:noAutofit/>
          </a:bodyPr>
          <a:lstStyle/>
          <a:p>
            <a:r>
              <a:rPr lang="es-AR" sz="1200" b="1" dirty="0">
                <a:solidFill>
                  <a:srgbClr val="444444"/>
                </a:solidFill>
                <a:latin typeface="Calibri"/>
                <a:ea typeface="Calibri"/>
                <a:cs typeface="Calibri"/>
                <a:sym typeface="Calibri"/>
              </a:rPr>
              <a:t>Bajo tráfico | Potencial estratégico AR</a:t>
            </a:r>
            <a:endParaRPr lang="es-AR" sz="1200" b="1" dirty="0">
              <a:solidFill>
                <a:schemeClr val="dk1"/>
              </a:solidFill>
              <a:latin typeface="Arial"/>
              <a:ea typeface="Arial"/>
              <a:cs typeface="Arial"/>
              <a:sym typeface="Arial"/>
            </a:endParaRPr>
          </a:p>
        </p:txBody>
      </p:sp>
      <p:sp>
        <p:nvSpPr>
          <p:cNvPr id="215" name="Google Shape;215;p10"/>
          <p:cNvSpPr/>
          <p:nvPr/>
        </p:nvSpPr>
        <p:spPr>
          <a:xfrm>
            <a:off x="2191530" y="6112317"/>
            <a:ext cx="4436315" cy="304800"/>
          </a:xfrm>
          <a:prstGeom prst="rect">
            <a:avLst/>
          </a:prstGeom>
          <a:noFill/>
          <a:ln>
            <a:noFill/>
          </a:ln>
        </p:spPr>
        <p:txBody>
          <a:bodyPr spcFirstLastPara="1" wrap="square" lIns="91371" tIns="45673" rIns="91371" bIns="45673" anchor="ctr" anchorCtr="0">
            <a:noAutofit/>
          </a:bodyPr>
          <a:lstStyle/>
          <a:p>
            <a:r>
              <a:rPr lang="es-AR" sz="1600" b="1" dirty="0">
                <a:latin typeface="Arial" panose="020B0604020202020204" pitchFamily="34" charset="0"/>
                <a:ea typeface="Calibri"/>
                <a:cs typeface="Arial" panose="020B0604020202020204" pitchFamily="34" charset="0"/>
                <a:sym typeface="Calibri"/>
              </a:rPr>
              <a:t>Miles de buques / año (estimado)</a:t>
            </a:r>
            <a:endParaRPr lang="es-AR" sz="1600" b="1" dirty="0">
              <a:latin typeface="Arial" panose="020B0604020202020204" pitchFamily="34" charset="0"/>
              <a:ea typeface="Arial"/>
              <a:cs typeface="Arial" panose="020B0604020202020204" pitchFamily="34" charset="0"/>
              <a:sym typeface="Arial"/>
            </a:endParaRPr>
          </a:p>
        </p:txBody>
      </p:sp>
      <p:sp>
        <p:nvSpPr>
          <p:cNvPr id="216" name="Google Shape;216;p10"/>
          <p:cNvSpPr/>
          <p:nvPr/>
        </p:nvSpPr>
        <p:spPr>
          <a:xfrm>
            <a:off x="837662" y="6392693"/>
            <a:ext cx="7997023" cy="527304"/>
          </a:xfrm>
          <a:prstGeom prst="rect">
            <a:avLst/>
          </a:prstGeom>
          <a:noFill/>
          <a:ln>
            <a:noFill/>
          </a:ln>
        </p:spPr>
        <p:txBody>
          <a:bodyPr spcFirstLastPara="1" wrap="square" lIns="91371" tIns="45673" rIns="91371" bIns="45673" anchor="ctr" anchorCtr="0">
            <a:noAutofit/>
          </a:bodyPr>
          <a:lstStyle/>
          <a:p>
            <a:r>
              <a:rPr lang="en-US" sz="1400" b="1" i="1" dirty="0">
                <a:latin typeface="Calibri"/>
                <a:ea typeface="Calibri"/>
                <a:cs typeface="Calibri"/>
                <a:sym typeface="Calibri"/>
              </a:rPr>
              <a:t>* </a:t>
            </a:r>
            <a:r>
              <a:rPr lang="es-AR" sz="1400" b="1" i="1" dirty="0">
                <a:latin typeface="Calibri"/>
                <a:ea typeface="Calibri"/>
                <a:cs typeface="Calibri"/>
                <a:sym typeface="Calibri"/>
              </a:rPr>
              <a:t>Canal de la Mancha incluye toda clase de embarcaciones ( Ferries, pequeñas naves, yates, </a:t>
            </a:r>
            <a:r>
              <a:rPr lang="es-AR" sz="1400" b="1" dirty="0">
                <a:latin typeface="Calibri"/>
                <a:ea typeface="Calibri"/>
                <a:cs typeface="Calibri"/>
                <a:sym typeface="Calibri"/>
              </a:rPr>
              <a:t>comerciales</a:t>
            </a:r>
            <a:r>
              <a:rPr lang="es-AR" sz="1400" b="1" i="1" dirty="0">
                <a:latin typeface="Calibri"/>
                <a:ea typeface="Calibri"/>
                <a:cs typeface="Calibri"/>
                <a:sym typeface="Calibri"/>
              </a:rPr>
              <a:t>). Para sólo buques mercantes grandes: ~50.000/año</a:t>
            </a:r>
            <a:r>
              <a:rPr lang="en-US" sz="1400" b="1" i="1" dirty="0">
                <a:latin typeface="Calibri"/>
                <a:ea typeface="Calibri"/>
                <a:cs typeface="Calibri"/>
                <a:sym typeface="Calibri"/>
              </a:rPr>
              <a:t>.</a:t>
            </a:r>
            <a:endParaRPr sz="1400" b="1" dirty="0">
              <a:latin typeface="Arial"/>
              <a:ea typeface="Arial"/>
              <a:cs typeface="Arial"/>
              <a:sym typeface="Arial"/>
            </a:endParaRPr>
          </a:p>
        </p:txBody>
      </p:sp>
      <p:sp>
        <p:nvSpPr>
          <p:cNvPr id="66" name="Google Shape;202;p10"/>
          <p:cNvSpPr/>
          <p:nvPr/>
        </p:nvSpPr>
        <p:spPr>
          <a:xfrm>
            <a:off x="2295635" y="5303856"/>
            <a:ext cx="648000" cy="344760"/>
          </a:xfrm>
          <a:prstGeom prst="rect">
            <a:avLst/>
          </a:prstGeom>
          <a:solidFill>
            <a:srgbClr val="D4880A"/>
          </a:solidFill>
          <a:ln w="12700" cap="flat" cmpd="sng">
            <a:solidFill>
              <a:srgbClr val="D4880A"/>
            </a:solidFill>
            <a:prstDash val="solid"/>
            <a:round/>
            <a:headEnd type="none" w="sm" len="sm"/>
            <a:tailEnd type="none" w="sm" len="sm"/>
          </a:ln>
        </p:spPr>
        <p:txBody>
          <a:bodyPr spcFirstLastPara="1" wrap="square" lIns="91371" tIns="45673" rIns="91371" bIns="45673" anchor="t" anchorCtr="0">
            <a:noAutofit/>
          </a:bodyPr>
          <a:lstStyle/>
          <a:p>
            <a:endParaRPr sz="2400" dirty="0">
              <a:solidFill>
                <a:schemeClr val="dk1"/>
              </a:solidFill>
              <a:latin typeface="Arial"/>
              <a:ea typeface="Arial"/>
              <a:cs typeface="Arial"/>
              <a:sym typeface="Arial"/>
            </a:endParaRPr>
          </a:p>
        </p:txBody>
      </p:sp>
      <p:pic>
        <p:nvPicPr>
          <p:cNvPr id="2" name="Picture 3">
            <a:extLst>
              <a:ext uri="{FF2B5EF4-FFF2-40B4-BE49-F238E27FC236}">
                <a16:creationId xmlns:a16="http://schemas.microsoft.com/office/drawing/2014/main" id="{A4489082-2667-B701-FFC1-7CECDA965BB8}"/>
              </a:ext>
            </a:extLst>
          </p:cNvPr>
          <p:cNvPicPr>
            <a:picLocks noChangeAspect="1"/>
          </p:cNvPicPr>
          <p:nvPr/>
        </p:nvPicPr>
        <p:blipFill>
          <a:blip r:embed="rId4"/>
          <a:stretch>
            <a:fillRect/>
          </a:stretch>
        </p:blipFill>
        <p:spPr>
          <a:xfrm>
            <a:off x="10434319" y="6160147"/>
            <a:ext cx="1514033" cy="622673"/>
          </a:xfrm>
          <a:prstGeom prst="rect">
            <a:avLst/>
          </a:prstGeom>
        </p:spPr>
      </p:pic>
    </p:spTree>
  </p:cSld>
  <p:clrMapOvr>
    <a:overrideClrMapping bg1="lt1" tx1="dk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730E87-3F9D-64B6-29D0-F2257DFC43B9}"/>
              </a:ext>
            </a:extLst>
          </p:cNvPr>
          <p:cNvSpPr>
            <a:spLocks noGrp="1"/>
          </p:cNvSpPr>
          <p:nvPr>
            <p:ph type="title"/>
          </p:nvPr>
        </p:nvSpPr>
        <p:spPr>
          <a:xfrm>
            <a:off x="0" y="0"/>
            <a:ext cx="12192001" cy="1079769"/>
          </a:xfrm>
          <a:solidFill>
            <a:srgbClr val="73903A"/>
          </a:solidFill>
        </p:spPr>
        <p:txBody>
          <a:bodyPr vert="horz" lIns="91386" tIns="45693" rIns="91386" bIns="45693" rtlCol="0" anchor="ctr">
            <a:normAutofit/>
          </a:bodyPr>
          <a:lstStyle/>
          <a:p>
            <a:pPr algn="ctr"/>
            <a:r>
              <a:rPr lang="es-AR" sz="2400" dirty="0">
                <a:solidFill>
                  <a:schemeClr val="bg1"/>
                </a:solidFill>
                <a:latin typeface="Arial" panose="020B0604020202020204" pitchFamily="34" charset="0"/>
                <a:cs typeface="Arial" panose="020B0604020202020204" pitchFamily="34" charset="0"/>
              </a:rPr>
              <a:t>Objetivo 3. DOCTRINA MONROE: LAS AMÉRICAS PARA LOS AMERICANOS</a:t>
            </a:r>
          </a:p>
        </p:txBody>
      </p:sp>
      <p:sp>
        <p:nvSpPr>
          <p:cNvPr id="3" name="Marcador de contenido 2">
            <a:extLst>
              <a:ext uri="{FF2B5EF4-FFF2-40B4-BE49-F238E27FC236}">
                <a16:creationId xmlns:a16="http://schemas.microsoft.com/office/drawing/2014/main" id="{03CD05D4-62F5-11D2-7E68-162F216C1F34}"/>
              </a:ext>
            </a:extLst>
          </p:cNvPr>
          <p:cNvSpPr>
            <a:spLocks noGrp="1"/>
          </p:cNvSpPr>
          <p:nvPr>
            <p:ph idx="1"/>
          </p:nvPr>
        </p:nvSpPr>
        <p:spPr>
          <a:xfrm>
            <a:off x="601884" y="1333111"/>
            <a:ext cx="11178311" cy="5359520"/>
          </a:xfrm>
        </p:spPr>
        <p:txBody>
          <a:bodyPr>
            <a:normAutofit fontScale="92500" lnSpcReduction="10000"/>
          </a:bodyPr>
          <a:lstStyle/>
          <a:p>
            <a:pPr>
              <a:spcBef>
                <a:spcPts val="0"/>
              </a:spcBef>
              <a:spcAft>
                <a:spcPts val="1200"/>
              </a:spcAft>
              <a:buSzPct val="110000"/>
              <a:buFont typeface="Arial" panose="020B0604020202020204" pitchFamily="34" charset="0"/>
              <a:buChar char="►"/>
            </a:pPr>
            <a:r>
              <a:rPr lang="es-AR" sz="2200" dirty="0">
                <a:latin typeface="Arial" panose="020B0604020202020204" pitchFamily="34" charset="0"/>
                <a:cs typeface="Arial" panose="020B0604020202020204" pitchFamily="34" charset="0"/>
              </a:rPr>
              <a:t> Diversas declaraciones y acciones se encuadran en este principio (Groenlandia, Venezuela, Cuba, apoyo financiero a Argentina)</a:t>
            </a:r>
          </a:p>
          <a:p>
            <a:pPr>
              <a:spcBef>
                <a:spcPts val="0"/>
              </a:spcBef>
              <a:spcAft>
                <a:spcPts val="1200"/>
              </a:spcAft>
              <a:buSzPct val="110000"/>
              <a:buFont typeface="Arial" panose="020B0604020202020204" pitchFamily="34" charset="0"/>
              <a:buChar char="►"/>
            </a:pPr>
            <a:r>
              <a:rPr lang="es-AR" sz="2200" dirty="0">
                <a:latin typeface="Arial" panose="020B0604020202020204" pitchFamily="34" charset="0"/>
                <a:cs typeface="Arial" panose="020B0604020202020204" pitchFamily="34" charset="0"/>
              </a:rPr>
              <a:t> Hasta ahora la presencia de los EEUU se ha manifestado en forma inorgánica y selectiva dependiendo de oportunidades (Argentina)</a:t>
            </a:r>
          </a:p>
          <a:p>
            <a:pPr>
              <a:spcBef>
                <a:spcPts val="0"/>
              </a:spcBef>
              <a:spcAft>
                <a:spcPts val="1200"/>
              </a:spcAft>
              <a:buSzPct val="110000"/>
              <a:buFont typeface="Arial" panose="020B0604020202020204" pitchFamily="34" charset="0"/>
              <a:buChar char="►"/>
            </a:pPr>
            <a:r>
              <a:rPr lang="es-AR" sz="2200" dirty="0">
                <a:latin typeface="Arial" panose="020B0604020202020204" pitchFamily="34" charset="0"/>
                <a:cs typeface="Arial" panose="020B0604020202020204" pitchFamily="34" charset="0"/>
              </a:rPr>
              <a:t> Los gobiernos de América Latina se están moviendo hacia la centro derecha. Podría resultar en un alineamiento de carácter regional. Si eso ocurre, las relaciones de EEUU con AL serán distintas. Lo que pase en Brasil es clave</a:t>
            </a:r>
          </a:p>
          <a:p>
            <a:pPr>
              <a:spcBef>
                <a:spcPts val="0"/>
              </a:spcBef>
              <a:spcAft>
                <a:spcPts val="1200"/>
              </a:spcAft>
              <a:buSzPct val="110000"/>
              <a:buFont typeface="Arial" panose="020B0604020202020204" pitchFamily="34" charset="0"/>
              <a:buChar char="►"/>
            </a:pPr>
            <a:r>
              <a:rPr lang="es-AR" sz="2200" dirty="0">
                <a:latin typeface="Arial" panose="020B0604020202020204" pitchFamily="34" charset="0"/>
                <a:cs typeface="Arial" panose="020B0604020202020204" pitchFamily="34" charset="0"/>
              </a:rPr>
              <a:t> Podría traer inversiones y potencialmente mayor comercio. Pero también subordinación política y potencialmente restricciones comerciales y otras ‘líneas rojas”</a:t>
            </a:r>
          </a:p>
          <a:p>
            <a:pPr>
              <a:spcBef>
                <a:spcPts val="0"/>
              </a:spcBef>
              <a:spcAft>
                <a:spcPts val="1200"/>
              </a:spcAft>
              <a:buSzPct val="110000"/>
              <a:buFont typeface="Arial" panose="020B0604020202020204" pitchFamily="34" charset="0"/>
              <a:buChar char="►"/>
            </a:pPr>
            <a:r>
              <a:rPr lang="es-AR" sz="2200" dirty="0">
                <a:latin typeface="Arial" panose="020B0604020202020204" pitchFamily="34" charset="0"/>
                <a:cs typeface="Arial" panose="020B0604020202020204" pitchFamily="34" charset="0"/>
              </a:rPr>
              <a:t> El Acuerdo Comercial y de inversiones con Argentina recientemente finalizado no cambia mucho. Poco en comercio. Tal ves comienza a definir un marco más adecuando para las inversiones.</a:t>
            </a:r>
          </a:p>
          <a:p>
            <a:pPr>
              <a:spcBef>
                <a:spcPts val="0"/>
              </a:spcBef>
              <a:spcAft>
                <a:spcPts val="1800"/>
              </a:spcAft>
              <a:buSzPct val="110000"/>
              <a:buFont typeface="Arial" panose="020B0604020202020204" pitchFamily="34" charset="0"/>
              <a:buChar char="►"/>
            </a:pPr>
            <a:r>
              <a:rPr lang="es-AR" sz="2200" dirty="0">
                <a:latin typeface="Arial" panose="020B0604020202020204" pitchFamily="34" charset="0"/>
                <a:cs typeface="Arial" panose="020B0604020202020204" pitchFamily="34" charset="0"/>
              </a:rPr>
              <a:t> Un tema central de análisis es </a:t>
            </a:r>
            <a:r>
              <a:rPr lang="es-AR" sz="2200" b="1" dirty="0">
                <a:latin typeface="Arial" panose="020B0604020202020204" pitchFamily="34" charset="0"/>
                <a:cs typeface="Arial" panose="020B0604020202020204" pitchFamily="34" charset="0"/>
              </a:rPr>
              <a:t>cuánto dura esta política por parte de los EEUU</a:t>
            </a:r>
            <a:r>
              <a:rPr lang="es-AR" sz="2200" dirty="0">
                <a:latin typeface="Arial" panose="020B0604020202020204" pitchFamily="34" charset="0"/>
                <a:cs typeface="Arial" panose="020B0604020202020204" pitchFamily="34" charset="0"/>
              </a:rPr>
              <a:t>. Tres observaciones: </a:t>
            </a:r>
            <a:r>
              <a:rPr lang="es-AR" sz="2200" b="1" dirty="0">
                <a:latin typeface="Arial" panose="020B0604020202020204" pitchFamily="34" charset="0"/>
                <a:cs typeface="Arial" panose="020B0604020202020204" pitchFamily="34" charset="0"/>
              </a:rPr>
              <a:t>1)</a:t>
            </a:r>
            <a:r>
              <a:rPr lang="es-AR" sz="2200" dirty="0">
                <a:latin typeface="Arial" panose="020B0604020202020204" pitchFamily="34" charset="0"/>
                <a:cs typeface="Arial" panose="020B0604020202020204" pitchFamily="34" charset="0"/>
              </a:rPr>
              <a:t>Trump no puede ser reelegido, </a:t>
            </a:r>
            <a:r>
              <a:rPr lang="es-AR" sz="2200" b="1" dirty="0">
                <a:latin typeface="Arial" panose="020B0604020202020204" pitchFamily="34" charset="0"/>
                <a:cs typeface="Arial" panose="020B0604020202020204" pitchFamily="34" charset="0"/>
              </a:rPr>
              <a:t>2) </a:t>
            </a:r>
            <a:r>
              <a:rPr lang="es-AR" sz="2200" dirty="0">
                <a:latin typeface="Arial" panose="020B0604020202020204" pitchFamily="34" charset="0"/>
                <a:cs typeface="Arial" panose="020B0604020202020204" pitchFamily="34" charset="0"/>
              </a:rPr>
              <a:t>las encuestas le dan bastante oportunidad a los Demócratas, </a:t>
            </a:r>
            <a:r>
              <a:rPr lang="es-AR" sz="2200" b="1" dirty="0">
                <a:latin typeface="Arial" panose="020B0604020202020204" pitchFamily="34" charset="0"/>
                <a:cs typeface="Arial" panose="020B0604020202020204" pitchFamily="34" charset="0"/>
              </a:rPr>
              <a:t>3) n</a:t>
            </a:r>
            <a:r>
              <a:rPr lang="es-AR" sz="2200" dirty="0">
                <a:latin typeface="Arial" panose="020B0604020202020204" pitchFamily="34" charset="0"/>
                <a:cs typeface="Arial" panose="020B0604020202020204" pitchFamily="34" charset="0"/>
              </a:rPr>
              <a:t>o obstante, las bases del programa (América for the Americans) quedará en funcionamiento. Empezado con Biden</a:t>
            </a:r>
          </a:p>
          <a:p>
            <a:pPr>
              <a:buSzPct val="110000"/>
              <a:buFont typeface="Arial" panose="020B0604020202020204" pitchFamily="34" charset="0"/>
              <a:buChar char="►"/>
            </a:pPr>
            <a:endParaRPr lang="es-AR" sz="2400" dirty="0">
              <a:latin typeface="Arial" panose="020B0604020202020204" pitchFamily="34" charset="0"/>
              <a:cs typeface="Arial" panose="020B0604020202020204" pitchFamily="34" charset="0"/>
            </a:endParaRPr>
          </a:p>
          <a:p>
            <a:pPr>
              <a:buSzPct val="110000"/>
              <a:buFont typeface="Arial" panose="020B0604020202020204" pitchFamily="34" charset="0"/>
              <a:buChar char="►"/>
            </a:pPr>
            <a:endParaRPr lang="es-AR" sz="240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3DA0CEA8-A054-5777-7294-C9879272A6D3}"/>
              </a:ext>
            </a:extLst>
          </p:cNvPr>
          <p:cNvPicPr>
            <a:picLocks noChangeAspect="1"/>
          </p:cNvPicPr>
          <p:nvPr/>
        </p:nvPicPr>
        <p:blipFill>
          <a:blip r:embed="rId3"/>
          <a:stretch>
            <a:fillRect/>
          </a:stretch>
        </p:blipFill>
        <p:spPr>
          <a:xfrm>
            <a:off x="10434319" y="6160147"/>
            <a:ext cx="1514033" cy="622673"/>
          </a:xfrm>
          <a:prstGeom prst="rect">
            <a:avLst/>
          </a:prstGeom>
        </p:spPr>
      </p:pic>
    </p:spTree>
    <p:extLst>
      <p:ext uri="{BB962C8B-B14F-4D97-AF65-F5344CB8AC3E}">
        <p14:creationId xmlns:p14="http://schemas.microsoft.com/office/powerpoint/2010/main" val="3527965945"/>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2990C6-6F81-AC9E-86DF-A72F2E777EAB}"/>
              </a:ext>
            </a:extLst>
          </p:cNvPr>
          <p:cNvSpPr>
            <a:spLocks noGrp="1"/>
          </p:cNvSpPr>
          <p:nvPr>
            <p:ph type="title"/>
          </p:nvPr>
        </p:nvSpPr>
        <p:spPr>
          <a:xfrm>
            <a:off x="0" y="1"/>
            <a:ext cx="12192000" cy="846306"/>
          </a:xfrm>
          <a:solidFill>
            <a:srgbClr val="73903A"/>
          </a:solidFill>
        </p:spPr>
        <p:txBody>
          <a:bodyPr>
            <a:normAutofit/>
          </a:bodyPr>
          <a:lstStyle/>
          <a:p>
            <a:pPr algn="ctr"/>
            <a:r>
              <a:rPr lang="es-AR" sz="2400" dirty="0">
                <a:solidFill>
                  <a:schemeClr val="bg1"/>
                </a:solidFill>
                <a:latin typeface="Arial" panose="020B0604020202020204" pitchFamily="34" charset="0"/>
                <a:cs typeface="Arial" panose="020B0604020202020204" pitchFamily="34" charset="0"/>
              </a:rPr>
              <a:t>Driver 2. El ACUERDO MERCOSUR-UE</a:t>
            </a:r>
          </a:p>
        </p:txBody>
      </p:sp>
      <p:sp>
        <p:nvSpPr>
          <p:cNvPr id="3" name="Marcador de contenido 2">
            <a:extLst>
              <a:ext uri="{FF2B5EF4-FFF2-40B4-BE49-F238E27FC236}">
                <a16:creationId xmlns:a16="http://schemas.microsoft.com/office/drawing/2014/main" id="{C11D2C33-B317-2275-8175-D7F94450E8E1}"/>
              </a:ext>
            </a:extLst>
          </p:cNvPr>
          <p:cNvSpPr>
            <a:spLocks noGrp="1"/>
          </p:cNvSpPr>
          <p:nvPr>
            <p:ph idx="1"/>
          </p:nvPr>
        </p:nvSpPr>
        <p:spPr>
          <a:xfrm>
            <a:off x="751733" y="1096045"/>
            <a:ext cx="10922000" cy="5217199"/>
          </a:xfrm>
        </p:spPr>
        <p:txBody>
          <a:bodyPr>
            <a:noAutofit/>
          </a:bodyPr>
          <a:lstStyle/>
          <a:p>
            <a:pPr>
              <a:spcBef>
                <a:spcPts val="0"/>
              </a:spcBef>
              <a:spcAft>
                <a:spcPts val="1800"/>
              </a:spcAft>
              <a:buSzPct val="110000"/>
              <a:buFont typeface="Arial" panose="020B0604020202020204" pitchFamily="34" charset="0"/>
              <a:buChar char="►"/>
            </a:pPr>
            <a:r>
              <a:rPr lang="es-AR" sz="2000" dirty="0">
                <a:latin typeface="Arial" panose="020B0604020202020204" pitchFamily="34" charset="0"/>
                <a:cs typeface="Arial" panose="020B0604020202020204" pitchFamily="34" charset="0"/>
              </a:rPr>
              <a:t> Un gran desafío y, potencialmente, una gran oportunidad política</a:t>
            </a:r>
          </a:p>
          <a:p>
            <a:pPr>
              <a:spcBef>
                <a:spcPts val="0"/>
              </a:spcBef>
              <a:spcAft>
                <a:spcPts val="1800"/>
              </a:spcAft>
              <a:buSzPct val="110000"/>
              <a:buFont typeface="Arial" panose="020B0604020202020204" pitchFamily="34" charset="0"/>
              <a:buChar char="►"/>
            </a:pPr>
            <a:r>
              <a:rPr lang="es-AR" sz="2000" dirty="0">
                <a:latin typeface="Arial" panose="020B0604020202020204" pitchFamily="34" charset="0"/>
                <a:cs typeface="Arial" panose="020B0604020202020204" pitchFamily="34" charset="0"/>
              </a:rPr>
              <a:t> La UE podría ser la potencia global, tanto política como económica, que aporte racionalidad y estabilidad a nivel global</a:t>
            </a:r>
          </a:p>
          <a:p>
            <a:pPr>
              <a:spcBef>
                <a:spcPts val="0"/>
              </a:spcBef>
              <a:spcAft>
                <a:spcPts val="1800"/>
              </a:spcAft>
              <a:buSzPct val="110000"/>
              <a:buFont typeface="Arial" panose="020B0604020202020204" pitchFamily="34" charset="0"/>
              <a:buChar char="►"/>
            </a:pPr>
            <a:r>
              <a:rPr lang="es-AR" sz="2000" dirty="0">
                <a:latin typeface="Arial" panose="020B0604020202020204" pitchFamily="34" charset="0"/>
                <a:cs typeface="Arial" panose="020B0604020202020204" pitchFamily="34" charset="0"/>
              </a:rPr>
              <a:t> También, como sugirió Carney (Primer Ministro Canadiense), el punto focal para reagrupar a algunos países “</a:t>
            </a:r>
            <a:r>
              <a:rPr lang="es-AR" sz="2000" dirty="0" err="1">
                <a:latin typeface="Arial" panose="020B0604020202020204" pitchFamily="34" charset="0"/>
                <a:cs typeface="Arial" panose="020B0604020202020204" pitchFamily="34" charset="0"/>
              </a:rPr>
              <a:t>Think</a:t>
            </a:r>
            <a:r>
              <a:rPr lang="es-AR" sz="2000" dirty="0">
                <a:latin typeface="Arial" panose="020B0604020202020204" pitchFamily="34" charset="0"/>
                <a:cs typeface="Arial" panose="020B0604020202020204" pitchFamily="34" charset="0"/>
              </a:rPr>
              <a:t> Alike” en un marco colaborativo supranacional </a:t>
            </a:r>
          </a:p>
          <a:p>
            <a:pPr>
              <a:spcBef>
                <a:spcPts val="0"/>
              </a:spcBef>
              <a:spcAft>
                <a:spcPts val="1800"/>
              </a:spcAft>
              <a:buSzPct val="110000"/>
              <a:buFont typeface="Arial" panose="020B0604020202020204" pitchFamily="34" charset="0"/>
              <a:buChar char="►"/>
            </a:pPr>
            <a:r>
              <a:rPr lang="es-AR" sz="2000" dirty="0">
                <a:latin typeface="Arial" panose="020B0604020202020204" pitchFamily="34" charset="0"/>
                <a:cs typeface="Arial" panose="020B0604020202020204" pitchFamily="34" charset="0"/>
              </a:rPr>
              <a:t> Las ventajas comerciales del acuerdo son limitadas, pero interesantes en, por ejemplo, ganadería, algunas  agriculturas y potencialmente biocombustibles</a:t>
            </a:r>
          </a:p>
          <a:p>
            <a:pPr>
              <a:spcBef>
                <a:spcPts val="0"/>
              </a:spcBef>
              <a:spcAft>
                <a:spcPts val="1800"/>
              </a:spcAft>
              <a:buSzPct val="110000"/>
              <a:buFont typeface="Arial" panose="020B0604020202020204" pitchFamily="34" charset="0"/>
              <a:buChar char="►"/>
            </a:pPr>
            <a:r>
              <a:rPr lang="es-AR" sz="2000" dirty="0">
                <a:latin typeface="Arial" panose="020B0604020202020204" pitchFamily="34" charset="0"/>
                <a:cs typeface="Arial" panose="020B0604020202020204" pitchFamily="34" charset="0"/>
              </a:rPr>
              <a:t> Uno de los principales valores reside en ser una oportunidad para impulsar una mayor integración económica y política al interior del MERCOSUR (armonización regulatoria y cadenas de valor regionales)  </a:t>
            </a:r>
          </a:p>
          <a:p>
            <a:pPr>
              <a:spcBef>
                <a:spcPts val="0"/>
              </a:spcBef>
              <a:spcAft>
                <a:spcPts val="1800"/>
              </a:spcAft>
              <a:buSzPct val="110000"/>
              <a:buFont typeface="Arial" panose="020B0604020202020204" pitchFamily="34" charset="0"/>
              <a:buChar char="►"/>
            </a:pPr>
            <a:r>
              <a:rPr lang="es-AR" sz="2000" dirty="0">
                <a:latin typeface="Arial" panose="020B0604020202020204" pitchFamily="34" charset="0"/>
                <a:cs typeface="Arial" panose="020B0604020202020204" pitchFamily="34" charset="0"/>
              </a:rPr>
              <a:t>Adicionalmente y también muy importante vincularnos mas formalmente con el mundo que intenta no estar involucrado en forma directa en el conflicto/competencia EEUU/China</a:t>
            </a:r>
          </a:p>
          <a:p>
            <a:pPr>
              <a:spcBef>
                <a:spcPts val="0"/>
              </a:spcBef>
              <a:spcAft>
                <a:spcPts val="1800"/>
              </a:spcAft>
              <a:buSzPct val="110000"/>
              <a:buFont typeface="Arial" panose="020B0604020202020204" pitchFamily="34" charset="0"/>
              <a:buChar char="►"/>
            </a:pPr>
            <a:r>
              <a:rPr lang="es-AR" sz="2000" dirty="0">
                <a:latin typeface="Arial" panose="020B0604020202020204" pitchFamily="34" charset="0"/>
                <a:cs typeface="Arial" panose="020B0604020202020204" pitchFamily="34" charset="0"/>
              </a:rPr>
              <a:t>Una posible incorporación al CPTTP seria una acción complementaría (Illescas, Ochoa y Regunaga)</a:t>
            </a:r>
          </a:p>
        </p:txBody>
      </p:sp>
      <p:pic>
        <p:nvPicPr>
          <p:cNvPr id="4" name="Picture 3">
            <a:extLst>
              <a:ext uri="{FF2B5EF4-FFF2-40B4-BE49-F238E27FC236}">
                <a16:creationId xmlns:a16="http://schemas.microsoft.com/office/drawing/2014/main" id="{87A7E12A-F617-FB40-FA1B-3256A4918CA7}"/>
              </a:ext>
            </a:extLst>
          </p:cNvPr>
          <p:cNvPicPr>
            <a:picLocks noChangeAspect="1"/>
          </p:cNvPicPr>
          <p:nvPr/>
        </p:nvPicPr>
        <p:blipFill>
          <a:blip r:embed="rId3"/>
          <a:stretch>
            <a:fillRect/>
          </a:stretch>
        </p:blipFill>
        <p:spPr>
          <a:xfrm>
            <a:off x="10573966" y="6217579"/>
            <a:ext cx="1374386" cy="565241"/>
          </a:xfrm>
          <a:prstGeom prst="rect">
            <a:avLst/>
          </a:prstGeom>
        </p:spPr>
      </p:pic>
    </p:spTree>
    <p:extLst>
      <p:ext uri="{BB962C8B-B14F-4D97-AF65-F5344CB8AC3E}">
        <p14:creationId xmlns:p14="http://schemas.microsoft.com/office/powerpoint/2010/main" val="4359438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EF2731-2BB7-B5B2-18C2-BBEA70D495EF}"/>
              </a:ext>
            </a:extLst>
          </p:cNvPr>
          <p:cNvSpPr>
            <a:spLocks noGrp="1"/>
          </p:cNvSpPr>
          <p:nvPr>
            <p:ph type="title"/>
          </p:nvPr>
        </p:nvSpPr>
        <p:spPr>
          <a:xfrm>
            <a:off x="0" y="0"/>
            <a:ext cx="12192000" cy="953311"/>
          </a:xfrm>
          <a:solidFill>
            <a:srgbClr val="73903A"/>
          </a:solidFill>
        </p:spPr>
        <p:txBody>
          <a:bodyPr vert="horz" lIns="91386" tIns="45693" rIns="91386" bIns="45693" rtlCol="0" anchor="ctr">
            <a:normAutofit/>
          </a:bodyPr>
          <a:lstStyle/>
          <a:p>
            <a:pPr algn="ctr"/>
            <a:r>
              <a:rPr lang="es-AR" sz="2400" dirty="0">
                <a:solidFill>
                  <a:schemeClr val="bg1"/>
                </a:solidFill>
                <a:latin typeface="Arial" panose="020B0604020202020204" pitchFamily="34" charset="0"/>
                <a:cs typeface="Arial" panose="020B0604020202020204" pitchFamily="34" charset="0"/>
              </a:rPr>
              <a:t>PRINCIPALES DESAFIOS Y OPORTUNIDADES PARA LA AGRICULTURA  ARGENTINA QUE SURGEN DE LOS CAMBIOS EN EL ESCENARIO GLOBAL </a:t>
            </a:r>
            <a:endParaRPr lang="es-AR" sz="3600" dirty="0">
              <a:solidFill>
                <a:schemeClr val="bg1"/>
              </a:solidFill>
              <a:latin typeface="Arial" panose="020B0604020202020204" pitchFamily="34" charset="0"/>
              <a:cs typeface="Arial" panose="020B0604020202020204" pitchFamily="34" charset="0"/>
            </a:endParaRPr>
          </a:p>
        </p:txBody>
      </p:sp>
      <p:sp>
        <p:nvSpPr>
          <p:cNvPr id="3" name="Marcador de contenido 2">
            <a:extLst>
              <a:ext uri="{FF2B5EF4-FFF2-40B4-BE49-F238E27FC236}">
                <a16:creationId xmlns:a16="http://schemas.microsoft.com/office/drawing/2014/main" id="{8AA74245-7016-4CD3-4856-1994FCBB1995}"/>
              </a:ext>
            </a:extLst>
          </p:cNvPr>
          <p:cNvSpPr>
            <a:spLocks noGrp="1"/>
          </p:cNvSpPr>
          <p:nvPr>
            <p:ph idx="1"/>
          </p:nvPr>
        </p:nvSpPr>
        <p:spPr>
          <a:xfrm>
            <a:off x="436419" y="1237853"/>
            <a:ext cx="11470236" cy="5260219"/>
          </a:xfrm>
        </p:spPr>
        <p:txBody>
          <a:bodyPr>
            <a:normAutofit fontScale="92500" lnSpcReduction="10000"/>
          </a:bodyPr>
          <a:lstStyle/>
          <a:p>
            <a:pPr marL="0" indent="0">
              <a:lnSpc>
                <a:spcPts val="2000"/>
              </a:lnSpc>
              <a:buNone/>
            </a:pPr>
            <a:r>
              <a:rPr lang="es-AR" sz="2200" dirty="0">
                <a:latin typeface="Arial" panose="020B0604020202020204" pitchFamily="34" charset="0"/>
                <a:cs typeface="Arial" panose="020B0604020202020204" pitchFamily="34" charset="0"/>
              </a:rPr>
              <a:t> 1. Definir una </a:t>
            </a:r>
            <a:r>
              <a:rPr lang="es-AR" sz="2200" b="1" dirty="0">
                <a:latin typeface="Arial" panose="020B0604020202020204" pitchFamily="34" charset="0"/>
                <a:cs typeface="Arial" panose="020B0604020202020204" pitchFamily="34" charset="0"/>
              </a:rPr>
              <a:t>estrategia de inserción internacional </a:t>
            </a:r>
            <a:r>
              <a:rPr lang="es-AR" sz="2200" dirty="0">
                <a:latin typeface="Arial" panose="020B0604020202020204" pitchFamily="34" charset="0"/>
                <a:cs typeface="Arial" panose="020B0604020202020204" pitchFamily="34" charset="0"/>
              </a:rPr>
              <a:t>que considere las oportunidades comerciales y los riesgos políticos que surgen de la geopolítica. Tres dimensiones :</a:t>
            </a:r>
          </a:p>
          <a:p>
            <a:pPr marL="0" indent="0">
              <a:spcBef>
                <a:spcPts val="1800"/>
              </a:spcBef>
              <a:buNone/>
            </a:pPr>
            <a:r>
              <a:rPr lang="es-AR" sz="2200" b="1" dirty="0">
                <a:latin typeface="Arial" panose="020B0604020202020204" pitchFamily="34" charset="0"/>
                <a:cs typeface="Arial" panose="020B0604020202020204" pitchFamily="34" charset="0"/>
              </a:rPr>
              <a:t>   </a:t>
            </a:r>
            <a:r>
              <a:rPr lang="es-AR" sz="2200" dirty="0">
                <a:latin typeface="Arial" panose="020B0604020202020204" pitchFamily="34" charset="0"/>
                <a:cs typeface="Arial" panose="020B0604020202020204" pitchFamily="34" charset="0"/>
              </a:rPr>
              <a:t>a) Aprovechar las </a:t>
            </a:r>
            <a:r>
              <a:rPr lang="es-AR" sz="2200" b="1" dirty="0">
                <a:latin typeface="Arial" panose="020B0604020202020204" pitchFamily="34" charset="0"/>
                <a:cs typeface="Arial" panose="020B0604020202020204" pitchFamily="34" charset="0"/>
              </a:rPr>
              <a:t>oportunidades políticas que surgen de la alineación con EEUU </a:t>
            </a:r>
          </a:p>
          <a:p>
            <a:pPr marL="0" indent="0">
              <a:spcBef>
                <a:spcPts val="1800"/>
              </a:spcBef>
              <a:buNone/>
            </a:pPr>
            <a:r>
              <a:rPr lang="es-AR" sz="2200" dirty="0">
                <a:latin typeface="Arial" panose="020B0604020202020204" pitchFamily="34" charset="0"/>
                <a:cs typeface="Arial" panose="020B0604020202020204" pitchFamily="34" charset="0"/>
              </a:rPr>
              <a:t>   b) Y las del </a:t>
            </a:r>
            <a:r>
              <a:rPr lang="es-AR" sz="2200" b="1" dirty="0">
                <a:latin typeface="Arial" panose="020B0604020202020204" pitchFamily="34" charset="0"/>
                <a:cs typeface="Arial" panose="020B0604020202020204" pitchFamily="34" charset="0"/>
              </a:rPr>
              <a:t>acuerdo MERCOSUR/UE</a:t>
            </a:r>
            <a:r>
              <a:rPr lang="es-AR" sz="2200" dirty="0">
                <a:latin typeface="Arial" panose="020B0604020202020204" pitchFamily="34" charset="0"/>
                <a:cs typeface="Arial" panose="020B0604020202020204" pitchFamily="34" charset="0"/>
              </a:rPr>
              <a:t>, incluso para flexibilizar la dependencia política de EEUU</a:t>
            </a:r>
          </a:p>
          <a:p>
            <a:pPr marL="0" indent="0">
              <a:spcBef>
                <a:spcPts val="1800"/>
              </a:spcBef>
              <a:buNone/>
            </a:pPr>
            <a:r>
              <a:rPr lang="es-AR" sz="2200" dirty="0">
                <a:latin typeface="Arial" panose="020B0604020202020204" pitchFamily="34" charset="0"/>
                <a:cs typeface="Arial" panose="020B0604020202020204" pitchFamily="34" charset="0"/>
              </a:rPr>
              <a:t>   c) Evaluar opciones de nuevas alianzas comerciales como el CPTTP</a:t>
            </a:r>
          </a:p>
          <a:p>
            <a:pPr marL="0" indent="0">
              <a:lnSpc>
                <a:spcPts val="2000"/>
              </a:lnSpc>
              <a:spcBef>
                <a:spcPts val="1800"/>
              </a:spcBef>
              <a:buNone/>
            </a:pPr>
            <a:r>
              <a:rPr lang="es-AR" sz="2200" b="1" dirty="0">
                <a:latin typeface="Arial" panose="020B0604020202020204" pitchFamily="34" charset="0"/>
                <a:cs typeface="Arial" panose="020B0604020202020204" pitchFamily="34" charset="0"/>
              </a:rPr>
              <a:t> </a:t>
            </a:r>
            <a:r>
              <a:rPr lang="es-AR" sz="2200" dirty="0">
                <a:latin typeface="Arial" panose="020B0604020202020204" pitchFamily="34" charset="0"/>
                <a:cs typeface="Arial" panose="020B0604020202020204" pitchFamily="34" charset="0"/>
              </a:rPr>
              <a:t>2.</a:t>
            </a:r>
            <a:r>
              <a:rPr lang="es-AR" sz="2200" b="1" dirty="0">
                <a:latin typeface="Arial" panose="020B0604020202020204" pitchFamily="34" charset="0"/>
                <a:cs typeface="Arial" panose="020B0604020202020204" pitchFamily="34" charset="0"/>
              </a:rPr>
              <a:t> </a:t>
            </a:r>
            <a:r>
              <a:rPr lang="es-AR" sz="2200" dirty="0">
                <a:latin typeface="Arial" panose="020B0604020202020204" pitchFamily="34" charset="0"/>
                <a:cs typeface="Arial" panose="020B0604020202020204" pitchFamily="34" charset="0"/>
              </a:rPr>
              <a:t>Resurgimiento de políticas proteccionistas en la producción de alimentos. La </a:t>
            </a:r>
            <a:r>
              <a:rPr lang="es-AR" sz="2200" b="1" dirty="0">
                <a:latin typeface="Arial" panose="020B0604020202020204" pitchFamily="34" charset="0"/>
                <a:cs typeface="Arial" panose="020B0604020202020204" pitchFamily="34" charset="0"/>
              </a:rPr>
              <a:t>demanda global será mas incierta, inestable y competitiva: 	</a:t>
            </a:r>
          </a:p>
          <a:p>
            <a:pPr marL="914139" lvl="1" indent="-457200">
              <a:spcBef>
                <a:spcPts val="600"/>
              </a:spcBef>
              <a:buFont typeface="+mj-lt"/>
              <a:buAutoNum type="alphaLcPeriod"/>
            </a:pPr>
            <a:r>
              <a:rPr lang="es-AR" sz="2000" dirty="0">
                <a:latin typeface="Arial" panose="020B0604020202020204" pitchFamily="34" charset="0"/>
                <a:cs typeface="Arial" panose="020B0604020202020204" pitchFamily="34" charset="0"/>
              </a:rPr>
              <a:t>Desafío de aumentar la competitividad </a:t>
            </a:r>
          </a:p>
          <a:p>
            <a:pPr marL="914139" lvl="1" indent="-457200">
              <a:spcBef>
                <a:spcPts val="600"/>
              </a:spcBef>
              <a:buFont typeface="+mj-lt"/>
              <a:buAutoNum type="alphaLcPeriod"/>
            </a:pPr>
            <a:r>
              <a:rPr lang="es-AR" sz="2000" dirty="0">
                <a:latin typeface="Arial" panose="020B0604020202020204" pitchFamily="34" charset="0"/>
                <a:cs typeface="Arial" panose="020B0604020202020204" pitchFamily="34" charset="0"/>
              </a:rPr>
              <a:t>Rol estratégico de la tecnología e innovación (el sistema de C y T y rol del INTA ) </a:t>
            </a:r>
          </a:p>
          <a:p>
            <a:pPr marL="914139" lvl="1" indent="-457200">
              <a:spcBef>
                <a:spcPts val="600"/>
              </a:spcBef>
              <a:buFont typeface="+mj-lt"/>
              <a:buAutoNum type="alphaLcPeriod"/>
            </a:pPr>
            <a:r>
              <a:rPr lang="es-AR" sz="2000" dirty="0">
                <a:latin typeface="Arial" panose="020B0604020202020204" pitchFamily="34" charset="0"/>
                <a:cs typeface="Arial" panose="020B0604020202020204" pitchFamily="34" charset="0"/>
              </a:rPr>
              <a:t>Importancia de la concertación entre privados y la articulación publica/privada</a:t>
            </a:r>
          </a:p>
          <a:p>
            <a:pPr marL="914139" lvl="1" indent="-457200">
              <a:spcBef>
                <a:spcPts val="600"/>
              </a:spcBef>
              <a:buFont typeface="+mj-lt"/>
              <a:buAutoNum type="alphaLcPeriod"/>
            </a:pPr>
            <a:r>
              <a:rPr lang="es-AR" sz="2000" dirty="0">
                <a:latin typeface="Arial" panose="020B0604020202020204" pitchFamily="34" charset="0"/>
                <a:cs typeface="Arial" panose="020B0604020202020204" pitchFamily="34" charset="0"/>
              </a:rPr>
              <a:t>Rol clave de las negociaciones y la promoción comercial</a:t>
            </a:r>
          </a:p>
          <a:p>
            <a:pPr marL="914139" lvl="1" indent="-457200">
              <a:spcBef>
                <a:spcPts val="600"/>
              </a:spcBef>
              <a:buFont typeface="+mj-lt"/>
              <a:buAutoNum type="alphaLcPeriod"/>
            </a:pPr>
            <a:r>
              <a:rPr lang="es-AR" sz="2000" dirty="0">
                <a:latin typeface="Arial" panose="020B0604020202020204" pitchFamily="34" charset="0"/>
                <a:cs typeface="Arial" panose="020B0604020202020204" pitchFamily="34" charset="0"/>
              </a:rPr>
              <a:t>Diversificación de mercados y productos</a:t>
            </a:r>
          </a:p>
          <a:p>
            <a:pPr marL="0" indent="0">
              <a:spcBef>
                <a:spcPts val="1800"/>
              </a:spcBef>
              <a:buNone/>
            </a:pPr>
            <a:r>
              <a:rPr lang="es-AR" sz="2200" dirty="0">
                <a:latin typeface="Arial" panose="020B0604020202020204" pitchFamily="34" charset="0"/>
                <a:cs typeface="Arial" panose="020B0604020202020204" pitchFamily="34" charset="0"/>
              </a:rPr>
              <a:t>3. El desarrollo de la </a:t>
            </a:r>
            <a:r>
              <a:rPr lang="es-AR" sz="2200" b="1" dirty="0">
                <a:latin typeface="Arial" panose="020B0604020202020204" pitchFamily="34" charset="0"/>
                <a:cs typeface="Arial" panose="020B0604020202020204" pitchFamily="34" charset="0"/>
              </a:rPr>
              <a:t>infraestructura para el mercado interno y para la exportación </a:t>
            </a:r>
            <a:r>
              <a:rPr lang="es-AR" sz="2200" dirty="0">
                <a:latin typeface="Arial" panose="020B0604020202020204" pitchFamily="34" charset="0"/>
                <a:cs typeface="Arial" panose="020B0604020202020204" pitchFamily="34" charset="0"/>
              </a:rPr>
              <a:t>(</a:t>
            </a:r>
            <a:r>
              <a:rPr lang="es-AR" sz="2200" dirty="0" err="1">
                <a:latin typeface="Arial" panose="020B0604020202020204" pitchFamily="34" charset="0"/>
                <a:cs typeface="Arial" panose="020B0604020202020204" pitchFamily="34" charset="0"/>
              </a:rPr>
              <a:t>hidrovía</a:t>
            </a:r>
            <a:r>
              <a:rPr lang="es-AR" sz="2200" dirty="0">
                <a:latin typeface="Arial" panose="020B0604020202020204" pitchFamily="34" charset="0"/>
                <a:cs typeface="Arial" panose="020B0604020202020204" pitchFamily="34" charset="0"/>
              </a:rPr>
              <a:t>, rutas </a:t>
            </a:r>
            <a:r>
              <a:rPr lang="es-AR" sz="2200" dirty="0" err="1">
                <a:latin typeface="Arial" panose="020B0604020202020204" pitchFamily="34" charset="0"/>
                <a:cs typeface="Arial" panose="020B0604020202020204" pitchFamily="34" charset="0"/>
              </a:rPr>
              <a:t>bioeceánicas</a:t>
            </a:r>
            <a:r>
              <a:rPr lang="es-AR" sz="2200" dirty="0">
                <a:latin typeface="Arial" panose="020B0604020202020204" pitchFamily="34" charset="0"/>
                <a:cs typeface="Arial" panose="020B0604020202020204" pitchFamily="34" charset="0"/>
              </a:rPr>
              <a:t>).</a:t>
            </a:r>
          </a:p>
          <a:p>
            <a:pPr marL="0" indent="0">
              <a:spcBef>
                <a:spcPts val="1200"/>
              </a:spcBef>
              <a:buNone/>
            </a:pPr>
            <a:endParaRPr lang="es-AR" sz="220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55858C8E-56B1-54E2-E2F7-304E440A2FF2}"/>
              </a:ext>
            </a:extLst>
          </p:cNvPr>
          <p:cNvPicPr>
            <a:picLocks noChangeAspect="1"/>
          </p:cNvPicPr>
          <p:nvPr/>
        </p:nvPicPr>
        <p:blipFill>
          <a:blip r:embed="rId2"/>
          <a:stretch>
            <a:fillRect/>
          </a:stretch>
        </p:blipFill>
        <p:spPr>
          <a:xfrm>
            <a:off x="10573966" y="6217579"/>
            <a:ext cx="1374386" cy="565241"/>
          </a:xfrm>
          <a:prstGeom prst="rect">
            <a:avLst/>
          </a:prstGeom>
        </p:spPr>
      </p:pic>
    </p:spTree>
    <p:extLst>
      <p:ext uri="{BB962C8B-B14F-4D97-AF65-F5344CB8AC3E}">
        <p14:creationId xmlns:p14="http://schemas.microsoft.com/office/powerpoint/2010/main" val="20049667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FF637F-58D7-EB00-ACE6-F8C4515839EA}"/>
              </a:ext>
            </a:extLst>
          </p:cNvPr>
          <p:cNvSpPr>
            <a:spLocks noGrp="1"/>
          </p:cNvSpPr>
          <p:nvPr>
            <p:ph type="title"/>
          </p:nvPr>
        </p:nvSpPr>
        <p:spPr>
          <a:xfrm>
            <a:off x="0" y="0"/>
            <a:ext cx="12192000" cy="1005840"/>
          </a:xfrm>
          <a:solidFill>
            <a:srgbClr val="73903A"/>
          </a:solidFill>
        </p:spPr>
        <p:txBody>
          <a:bodyPr vert="horz" lIns="91386" tIns="45693" rIns="91386" bIns="45693" rtlCol="0" anchor="ctr">
            <a:normAutofit/>
          </a:bodyPr>
          <a:lstStyle/>
          <a:p>
            <a:pPr algn="ctr"/>
            <a:r>
              <a:rPr lang="es-AR" sz="2400" dirty="0">
                <a:solidFill>
                  <a:schemeClr val="bg1"/>
                </a:solidFill>
                <a:latin typeface="Arial" panose="020B0604020202020204" pitchFamily="34" charset="0"/>
                <a:cs typeface="Arial" panose="020B0604020202020204" pitchFamily="34" charset="0"/>
              </a:rPr>
              <a:t>DESAFÍOS Y OPORTUNIDADES, CONTINUACIÓN</a:t>
            </a:r>
          </a:p>
        </p:txBody>
      </p:sp>
      <p:sp>
        <p:nvSpPr>
          <p:cNvPr id="3" name="Marcador de contenido 2">
            <a:extLst>
              <a:ext uri="{FF2B5EF4-FFF2-40B4-BE49-F238E27FC236}">
                <a16:creationId xmlns:a16="http://schemas.microsoft.com/office/drawing/2014/main" id="{883BCE8E-A965-AB8D-F0BD-F4FD2D707CC6}"/>
              </a:ext>
            </a:extLst>
          </p:cNvPr>
          <p:cNvSpPr>
            <a:spLocks noGrp="1"/>
          </p:cNvSpPr>
          <p:nvPr>
            <p:ph idx="1"/>
          </p:nvPr>
        </p:nvSpPr>
        <p:spPr>
          <a:xfrm>
            <a:off x="636084" y="1206228"/>
            <a:ext cx="11239500" cy="5295363"/>
          </a:xfrm>
        </p:spPr>
        <p:txBody>
          <a:bodyPr>
            <a:noAutofit/>
          </a:bodyPr>
          <a:lstStyle/>
          <a:p>
            <a:pPr marL="0" indent="0">
              <a:buNone/>
            </a:pPr>
            <a:r>
              <a:rPr lang="es-AR" sz="2200" dirty="0">
                <a:latin typeface="Arial" panose="020B0604020202020204" pitchFamily="34" charset="0"/>
                <a:cs typeface="Arial" panose="020B0604020202020204" pitchFamily="34" charset="0"/>
              </a:rPr>
              <a:t>4. La </a:t>
            </a:r>
            <a:r>
              <a:rPr lang="es-AR" sz="2200" b="1" dirty="0">
                <a:latin typeface="Arial" panose="020B0604020202020204" pitchFamily="34" charset="0"/>
                <a:cs typeface="Arial" panose="020B0604020202020204" pitchFamily="34" charset="0"/>
              </a:rPr>
              <a:t>Bioeconomía</a:t>
            </a:r>
            <a:r>
              <a:rPr lang="es-AR" sz="2200" dirty="0">
                <a:latin typeface="Arial" panose="020B0604020202020204" pitchFamily="34" charset="0"/>
                <a:cs typeface="Arial" panose="020B0604020202020204" pitchFamily="34" charset="0"/>
              </a:rPr>
              <a:t> como forma de: </a:t>
            </a:r>
          </a:p>
          <a:p>
            <a:pPr marL="799839" lvl="1" indent="-342900">
              <a:spcBef>
                <a:spcPts val="600"/>
              </a:spcBef>
              <a:buFont typeface="+mj-lt"/>
              <a:buAutoNum type="alphaLcPeriod"/>
            </a:pPr>
            <a:r>
              <a:rPr lang="es-AR" sz="2000" dirty="0">
                <a:latin typeface="Arial" panose="020B0604020202020204" pitchFamily="34" charset="0"/>
                <a:cs typeface="Arial" panose="020B0604020202020204" pitchFamily="34" charset="0"/>
              </a:rPr>
              <a:t>Agregar valor </a:t>
            </a:r>
          </a:p>
          <a:p>
            <a:pPr marL="799839" lvl="1" indent="-342900">
              <a:spcBef>
                <a:spcPts val="600"/>
              </a:spcBef>
              <a:buFont typeface="+mj-lt"/>
              <a:buAutoNum type="alphaLcPeriod"/>
            </a:pPr>
            <a:r>
              <a:rPr lang="es-AR" sz="2000" dirty="0">
                <a:latin typeface="Arial" panose="020B0604020202020204" pitchFamily="34" charset="0"/>
                <a:cs typeface="Arial" panose="020B0604020202020204" pitchFamily="34" charset="0"/>
              </a:rPr>
              <a:t>Diversificar productos y mercados </a:t>
            </a:r>
          </a:p>
          <a:p>
            <a:pPr marL="799839" lvl="1" indent="-342900">
              <a:spcBef>
                <a:spcPts val="600"/>
              </a:spcBef>
              <a:buFont typeface="+mj-lt"/>
              <a:buAutoNum type="alphaLcPeriod"/>
            </a:pPr>
            <a:r>
              <a:rPr lang="es-AR" sz="2000" dirty="0">
                <a:latin typeface="Arial" panose="020B0604020202020204" pitchFamily="34" charset="0"/>
                <a:cs typeface="Arial" panose="020B0604020202020204" pitchFamily="34" charset="0"/>
              </a:rPr>
              <a:t>Impacto en el desarrollo territorial y el empleo</a:t>
            </a:r>
          </a:p>
          <a:p>
            <a:pPr marL="0" indent="0">
              <a:spcBef>
                <a:spcPts val="1800"/>
              </a:spcBef>
              <a:buNone/>
            </a:pPr>
            <a:r>
              <a:rPr lang="es-AR" sz="2200" dirty="0">
                <a:latin typeface="Arial" panose="020B0604020202020204" pitchFamily="34" charset="0"/>
                <a:cs typeface="Arial" panose="020B0604020202020204" pitchFamily="34" charset="0"/>
              </a:rPr>
              <a:t>5. La renovada importancia del </a:t>
            </a:r>
            <a:r>
              <a:rPr lang="es-AR" sz="2200" b="1" dirty="0">
                <a:latin typeface="Arial" panose="020B0604020202020204" pitchFamily="34" charset="0"/>
                <a:cs typeface="Arial" panose="020B0604020202020204" pitchFamily="34" charset="0"/>
              </a:rPr>
              <a:t>MERCOSUR:</a:t>
            </a:r>
            <a:r>
              <a:rPr lang="es-AR" sz="2200" dirty="0">
                <a:latin typeface="Arial" panose="020B0604020202020204" pitchFamily="34" charset="0"/>
                <a:cs typeface="Arial" panose="020B0604020202020204" pitchFamily="34" charset="0"/>
              </a:rPr>
              <a:t> </a:t>
            </a:r>
          </a:p>
          <a:p>
            <a:pPr marL="799839" lvl="1" indent="-342900">
              <a:buFont typeface="+mj-lt"/>
              <a:buAutoNum type="alphaLcPeriod"/>
            </a:pPr>
            <a:r>
              <a:rPr lang="es-AR" sz="2000" dirty="0">
                <a:latin typeface="Arial" panose="020B0604020202020204" pitchFamily="34" charset="0"/>
                <a:cs typeface="Arial" panose="020B0604020202020204" pitchFamily="34" charset="0"/>
              </a:rPr>
              <a:t>Armonización /convergencia regulatoria</a:t>
            </a:r>
          </a:p>
          <a:p>
            <a:pPr marL="799839" lvl="1" indent="-342900">
              <a:buFont typeface="+mj-lt"/>
              <a:buAutoNum type="alphaLcPeriod"/>
            </a:pPr>
            <a:r>
              <a:rPr lang="es-AR" sz="2000" dirty="0">
                <a:latin typeface="Arial" panose="020B0604020202020204" pitchFamily="34" charset="0"/>
                <a:cs typeface="Arial" panose="020B0604020202020204" pitchFamily="34" charset="0"/>
              </a:rPr>
              <a:t>Cadenas productivas regionales aumentar la eficiencia y la competitividad </a:t>
            </a:r>
          </a:p>
          <a:p>
            <a:pPr marL="799839" lvl="1" indent="-342900">
              <a:buFont typeface="+mj-lt"/>
              <a:buAutoNum type="alphaLcPeriod"/>
            </a:pPr>
            <a:r>
              <a:rPr lang="es-AR" sz="2000" dirty="0">
                <a:latin typeface="Arial" panose="020B0604020202020204" pitchFamily="34" charset="0"/>
                <a:cs typeface="Arial" panose="020B0604020202020204" pitchFamily="34" charset="0"/>
              </a:rPr>
              <a:t>Cooperación entre los socios del MERCOSUR para una estrategia de posicionamiento (la OPEP de los alimentos. Con EEUU??) </a:t>
            </a:r>
          </a:p>
          <a:p>
            <a:pPr marL="0" indent="0">
              <a:spcBef>
                <a:spcPts val="1800"/>
              </a:spcBef>
              <a:buNone/>
            </a:pPr>
            <a:r>
              <a:rPr lang="es-AR" sz="2300" dirty="0">
                <a:latin typeface="Arial" panose="020B0604020202020204" pitchFamily="34" charset="0"/>
                <a:cs typeface="Arial" panose="020B0604020202020204" pitchFamily="34" charset="0"/>
              </a:rPr>
              <a:t>6. </a:t>
            </a:r>
            <a:r>
              <a:rPr lang="es-AR" sz="2200" dirty="0">
                <a:latin typeface="Arial" panose="020B0604020202020204" pitchFamily="34" charset="0"/>
                <a:cs typeface="Arial" panose="020B0604020202020204" pitchFamily="34" charset="0"/>
              </a:rPr>
              <a:t>Oferta de </a:t>
            </a:r>
            <a:r>
              <a:rPr lang="es-AR" sz="2200" b="1" dirty="0">
                <a:latin typeface="Arial" panose="020B0604020202020204" pitchFamily="34" charset="0"/>
                <a:cs typeface="Arial" panose="020B0604020202020204" pitchFamily="34" charset="0"/>
              </a:rPr>
              <a:t>fertilizantes </a:t>
            </a:r>
            <a:r>
              <a:rPr lang="es-AR" sz="2200" dirty="0">
                <a:latin typeface="Arial" panose="020B0604020202020204" pitchFamily="34" charset="0"/>
                <a:cs typeface="Arial" panose="020B0604020202020204" pitchFamily="34" charset="0"/>
              </a:rPr>
              <a:t>más inestable y precios al alza. Necesidad de:</a:t>
            </a:r>
          </a:p>
          <a:p>
            <a:pPr marL="914139" lvl="1" indent="-457200">
              <a:buFont typeface="+mj-lt"/>
              <a:buAutoNum type="alphaLcPeriod"/>
            </a:pPr>
            <a:r>
              <a:rPr lang="es-AR" sz="2000" dirty="0">
                <a:latin typeface="Arial" panose="020B0604020202020204" pitchFamily="34" charset="0"/>
                <a:cs typeface="Arial" panose="020B0604020202020204" pitchFamily="34" charset="0"/>
              </a:rPr>
              <a:t>Aumentar la oferta local (inversiones, infraestructura) </a:t>
            </a:r>
          </a:p>
          <a:p>
            <a:pPr marL="914139" lvl="1" indent="-457200">
              <a:buFont typeface="+mj-lt"/>
              <a:buAutoNum type="alphaLcPeriod"/>
            </a:pPr>
            <a:r>
              <a:rPr lang="es-AR" sz="2000" dirty="0">
                <a:latin typeface="Arial" panose="020B0604020202020204" pitchFamily="34" charset="0"/>
                <a:cs typeface="Arial" panose="020B0604020202020204" pitchFamily="34" charset="0"/>
              </a:rPr>
              <a:t>Desarrollar tecnologías agronómicas que disminuyan su uso.</a:t>
            </a:r>
          </a:p>
          <a:p>
            <a:pPr marL="0" indent="0">
              <a:buNone/>
            </a:pPr>
            <a:endParaRPr lang="es-AR" sz="230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A4916C86-16A2-7982-838A-41DD67817C48}"/>
              </a:ext>
            </a:extLst>
          </p:cNvPr>
          <p:cNvPicPr>
            <a:picLocks noChangeAspect="1"/>
          </p:cNvPicPr>
          <p:nvPr/>
        </p:nvPicPr>
        <p:blipFill>
          <a:blip r:embed="rId2"/>
          <a:stretch>
            <a:fillRect/>
          </a:stretch>
        </p:blipFill>
        <p:spPr>
          <a:xfrm>
            <a:off x="10573966" y="6217579"/>
            <a:ext cx="1374386" cy="565241"/>
          </a:xfrm>
          <a:prstGeom prst="rect">
            <a:avLst/>
          </a:prstGeom>
        </p:spPr>
      </p:pic>
    </p:spTree>
    <p:extLst>
      <p:ext uri="{BB962C8B-B14F-4D97-AF65-F5344CB8AC3E}">
        <p14:creationId xmlns:p14="http://schemas.microsoft.com/office/powerpoint/2010/main" val="14954271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1E81C-D5A8-4F82-195B-99DD9C723BAF}"/>
            </a:ext>
          </a:extLst>
        </p:cNvPr>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01AC98D-9B61-DE9B-B20C-E0B5DAA04C73}"/>
              </a:ext>
            </a:extLst>
          </p:cNvPr>
          <p:cNvSpPr>
            <a:spLocks noGrp="1"/>
          </p:cNvSpPr>
          <p:nvPr>
            <p:ph idx="1"/>
          </p:nvPr>
        </p:nvSpPr>
        <p:spPr>
          <a:xfrm>
            <a:off x="315069" y="1984443"/>
            <a:ext cx="11416486" cy="2295728"/>
          </a:xfrm>
        </p:spPr>
        <p:txBody>
          <a:bodyPr>
            <a:noAutofit/>
          </a:bodyPr>
          <a:lstStyle/>
          <a:p>
            <a:pPr marL="0" indent="0" algn="ctr">
              <a:lnSpc>
                <a:spcPct val="150000"/>
              </a:lnSpc>
              <a:buNone/>
            </a:pPr>
            <a:r>
              <a:rPr lang="es-AR" dirty="0">
                <a:latin typeface="Arial" panose="020B0604020202020204" pitchFamily="34" charset="0"/>
                <a:cs typeface="Arial" panose="020B0604020202020204" pitchFamily="34" charset="0"/>
              </a:rPr>
              <a:t>EL ESCENARO INTERNACIONAL QUE DESCRIBIÓ PIÑEIRO </a:t>
            </a:r>
          </a:p>
          <a:p>
            <a:pPr marL="0" indent="0" algn="ctr">
              <a:lnSpc>
                <a:spcPct val="150000"/>
              </a:lnSpc>
              <a:buNone/>
            </a:pPr>
            <a:r>
              <a:rPr lang="es-AR" dirty="0">
                <a:latin typeface="Arial" panose="020B0604020202020204" pitchFamily="34" charset="0"/>
                <a:cs typeface="Arial" panose="020B0604020202020204" pitchFamily="34" charset="0"/>
              </a:rPr>
              <a:t>DA LUGAR A TRES REFLEXIONES QUE ORIENTARÁN LOS ASPECTOS QUE ANALIZAMOS A CONTINUACIÓN</a:t>
            </a:r>
          </a:p>
        </p:txBody>
      </p:sp>
      <p:pic>
        <p:nvPicPr>
          <p:cNvPr id="4" name="Picture 3">
            <a:extLst>
              <a:ext uri="{FF2B5EF4-FFF2-40B4-BE49-F238E27FC236}">
                <a16:creationId xmlns:a16="http://schemas.microsoft.com/office/drawing/2014/main" id="{8F2F3513-FC2C-1B3C-017F-013A4170AA79}"/>
              </a:ext>
            </a:extLst>
          </p:cNvPr>
          <p:cNvPicPr>
            <a:picLocks noChangeAspect="1"/>
          </p:cNvPicPr>
          <p:nvPr/>
        </p:nvPicPr>
        <p:blipFill>
          <a:blip r:embed="rId2"/>
          <a:stretch>
            <a:fillRect/>
          </a:stretch>
        </p:blipFill>
        <p:spPr>
          <a:xfrm>
            <a:off x="10309883" y="6108971"/>
            <a:ext cx="1638469" cy="673850"/>
          </a:xfrm>
          <a:prstGeom prst="rect">
            <a:avLst/>
          </a:prstGeom>
        </p:spPr>
      </p:pic>
    </p:spTree>
    <p:extLst>
      <p:ext uri="{BB962C8B-B14F-4D97-AF65-F5344CB8AC3E}">
        <p14:creationId xmlns:p14="http://schemas.microsoft.com/office/powerpoint/2010/main" val="13297282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9CE3E-C61C-E207-6467-20BC63F4378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FD04BF93-F595-6873-5DD4-0FF8D66667B8}"/>
              </a:ext>
            </a:extLst>
          </p:cNvPr>
          <p:cNvSpPr>
            <a:spLocks noGrp="1"/>
          </p:cNvSpPr>
          <p:nvPr>
            <p:ph type="title"/>
          </p:nvPr>
        </p:nvSpPr>
        <p:spPr>
          <a:xfrm>
            <a:off x="0" y="0"/>
            <a:ext cx="12192000" cy="1005840"/>
          </a:xfrm>
          <a:solidFill>
            <a:srgbClr val="73903A"/>
          </a:solidFill>
        </p:spPr>
        <p:txBody>
          <a:bodyPr vert="horz" lIns="91386" tIns="45693" rIns="91386" bIns="45693" rtlCol="0" anchor="ctr">
            <a:normAutofit/>
          </a:bodyPr>
          <a:lstStyle/>
          <a:p>
            <a:pPr algn="ctr"/>
            <a:r>
              <a:rPr lang="es-AR" sz="2400" dirty="0">
                <a:solidFill>
                  <a:schemeClr val="bg1"/>
                </a:solidFill>
                <a:latin typeface="Arial" panose="020B0604020202020204" pitchFamily="34" charset="0"/>
                <a:cs typeface="Arial" panose="020B0604020202020204" pitchFamily="34" charset="0"/>
              </a:rPr>
              <a:t>TRES REFLEXIONES BASICAS SOBRE </a:t>
            </a:r>
            <a:br>
              <a:rPr lang="es-AR" sz="2400" dirty="0">
                <a:solidFill>
                  <a:schemeClr val="bg1"/>
                </a:solidFill>
                <a:latin typeface="Arial" panose="020B0604020202020204" pitchFamily="34" charset="0"/>
                <a:cs typeface="Arial" panose="020B0604020202020204" pitchFamily="34" charset="0"/>
              </a:rPr>
            </a:br>
            <a:r>
              <a:rPr lang="es-AR" sz="2400" dirty="0">
                <a:solidFill>
                  <a:schemeClr val="bg1"/>
                </a:solidFill>
                <a:latin typeface="Arial" panose="020B0604020202020204" pitchFamily="34" charset="0"/>
                <a:cs typeface="Arial" panose="020B0604020202020204" pitchFamily="34" charset="0"/>
              </a:rPr>
              <a:t>EL ESCENARIO INTERNACIONAL</a:t>
            </a:r>
          </a:p>
        </p:txBody>
      </p:sp>
      <p:sp>
        <p:nvSpPr>
          <p:cNvPr id="3" name="Marcador de contenido 2">
            <a:extLst>
              <a:ext uri="{FF2B5EF4-FFF2-40B4-BE49-F238E27FC236}">
                <a16:creationId xmlns:a16="http://schemas.microsoft.com/office/drawing/2014/main" id="{4866FE48-58DF-0A78-B0C3-02CAE6D9A764}"/>
              </a:ext>
            </a:extLst>
          </p:cNvPr>
          <p:cNvSpPr>
            <a:spLocks noGrp="1"/>
          </p:cNvSpPr>
          <p:nvPr>
            <p:ph idx="1"/>
          </p:nvPr>
        </p:nvSpPr>
        <p:spPr>
          <a:xfrm>
            <a:off x="636084" y="1108948"/>
            <a:ext cx="11239500" cy="5398856"/>
          </a:xfrm>
        </p:spPr>
        <p:txBody>
          <a:bodyPr>
            <a:noAutofit/>
          </a:bodyPr>
          <a:lstStyle/>
          <a:p>
            <a:pPr marL="0" indent="0">
              <a:buNone/>
            </a:pPr>
            <a:r>
              <a:rPr lang="es-AR" sz="2200" dirty="0">
                <a:latin typeface="Arial" panose="020B0604020202020204" pitchFamily="34" charset="0"/>
                <a:cs typeface="Arial" panose="020B0604020202020204" pitchFamily="34" charset="0"/>
              </a:rPr>
              <a:t>1. El </a:t>
            </a:r>
            <a:r>
              <a:rPr lang="es-AR" sz="2200" b="1" dirty="0">
                <a:latin typeface="Arial" panose="020B0604020202020204" pitchFamily="34" charset="0"/>
                <a:cs typeface="Arial" panose="020B0604020202020204" pitchFamily="34" charset="0"/>
              </a:rPr>
              <a:t>contexto internacional y el comercio </a:t>
            </a:r>
            <a:r>
              <a:rPr lang="es-AR" sz="2200" dirty="0">
                <a:latin typeface="Arial" panose="020B0604020202020204" pitchFamily="34" charset="0"/>
                <a:cs typeface="Arial" panose="020B0604020202020204" pitchFamily="34" charset="0"/>
              </a:rPr>
              <a:t>se están volviendo cada vez </a:t>
            </a:r>
            <a:r>
              <a:rPr lang="es-AR" sz="2200" b="1" dirty="0">
                <a:latin typeface="Arial" panose="020B0604020202020204" pitchFamily="34" charset="0"/>
                <a:cs typeface="Arial" panose="020B0604020202020204" pitchFamily="34" charset="0"/>
              </a:rPr>
              <a:t>más complejos, con mayores costos e ineficiencias</a:t>
            </a:r>
            <a:r>
              <a:rPr lang="es-AR" sz="2200" dirty="0">
                <a:latin typeface="Arial" panose="020B0604020202020204" pitchFamily="34" charset="0"/>
                <a:cs typeface="Arial" panose="020B0604020202020204" pitchFamily="34" charset="0"/>
              </a:rPr>
              <a:t>, </a:t>
            </a:r>
            <a:r>
              <a:rPr lang="es-AR" sz="2200" b="1" dirty="0">
                <a:latin typeface="Arial" panose="020B0604020202020204" pitchFamily="34" charset="0"/>
                <a:cs typeface="Arial" panose="020B0604020202020204" pitchFamily="34" charset="0"/>
              </a:rPr>
              <a:t>pero  las importaciones siguen creciendo</a:t>
            </a:r>
            <a:r>
              <a:rPr lang="es-AR" sz="2200" dirty="0">
                <a:latin typeface="Arial" panose="020B0604020202020204" pitchFamily="34" charset="0"/>
                <a:cs typeface="Arial" panose="020B0604020202020204" pitchFamily="34" charset="0"/>
              </a:rPr>
              <a:t>, especialmente las de alimentos y </a:t>
            </a:r>
            <a:r>
              <a:rPr lang="es-AR" sz="2200" dirty="0" err="1">
                <a:latin typeface="Arial" panose="020B0604020202020204" pitchFamily="34" charset="0"/>
                <a:cs typeface="Arial" panose="020B0604020202020204" pitchFamily="34" charset="0"/>
              </a:rPr>
              <a:t>bioenegías</a:t>
            </a:r>
            <a:r>
              <a:rPr lang="es-AR" sz="2200" dirty="0">
                <a:latin typeface="Arial" panose="020B0604020202020204" pitchFamily="34" charset="0"/>
                <a:cs typeface="Arial" panose="020B0604020202020204" pitchFamily="34" charset="0"/>
              </a:rPr>
              <a:t>:</a:t>
            </a:r>
          </a:p>
          <a:p>
            <a:pPr marL="0" indent="0" algn="ctr">
              <a:spcBef>
                <a:spcPts val="0"/>
              </a:spcBef>
              <a:buNone/>
            </a:pPr>
            <a:endParaRPr lang="es-AR" sz="2200" b="1" dirty="0">
              <a:solidFill>
                <a:schemeClr val="accent1">
                  <a:lumMod val="90000"/>
                  <a:lumOff val="10000"/>
                </a:schemeClr>
              </a:solidFill>
              <a:latin typeface="Arial" panose="020B0604020202020204" pitchFamily="34" charset="0"/>
              <a:cs typeface="Arial" panose="020B0604020202020204" pitchFamily="34" charset="0"/>
            </a:endParaRPr>
          </a:p>
          <a:p>
            <a:pPr marL="0" indent="0" algn="ctr">
              <a:spcBef>
                <a:spcPts val="1200"/>
              </a:spcBef>
              <a:buNone/>
            </a:pPr>
            <a:r>
              <a:rPr lang="es-AR" sz="2200" b="1" dirty="0">
                <a:solidFill>
                  <a:schemeClr val="accent1">
                    <a:lumMod val="90000"/>
                    <a:lumOff val="10000"/>
                  </a:schemeClr>
                </a:solidFill>
                <a:latin typeface="Arial" panose="020B0604020202020204" pitchFamily="34" charset="0"/>
                <a:cs typeface="Arial" panose="020B0604020202020204" pitchFamily="34" charset="0"/>
              </a:rPr>
              <a:t>Las oportunidades están </a:t>
            </a:r>
            <a:r>
              <a:rPr lang="es-AR" sz="2200" dirty="0">
                <a:solidFill>
                  <a:schemeClr val="accent1">
                    <a:lumMod val="90000"/>
                    <a:lumOff val="10000"/>
                  </a:schemeClr>
                </a:solidFill>
                <a:latin typeface="Arial" panose="020B0604020202020204" pitchFamily="34" charset="0"/>
                <a:cs typeface="Arial" panose="020B0604020202020204" pitchFamily="34" charset="0"/>
              </a:rPr>
              <a:t>para los que tenemos potencial productivo: el desafío es </a:t>
            </a:r>
            <a:r>
              <a:rPr lang="es-AR" sz="2200" b="1" dirty="0">
                <a:solidFill>
                  <a:schemeClr val="accent1">
                    <a:lumMod val="90000"/>
                    <a:lumOff val="10000"/>
                  </a:schemeClr>
                </a:solidFill>
                <a:latin typeface="Arial" panose="020B0604020202020204" pitchFamily="34" charset="0"/>
                <a:cs typeface="Arial" panose="020B0604020202020204" pitchFamily="34" charset="0"/>
              </a:rPr>
              <a:t>como aprovecharlas en el nuevo escenario geopolítico</a:t>
            </a:r>
          </a:p>
          <a:p>
            <a:pPr marL="0" indent="0">
              <a:spcBef>
                <a:spcPts val="1800"/>
              </a:spcBef>
              <a:buNone/>
            </a:pPr>
            <a:r>
              <a:rPr lang="es-AR" sz="2200" dirty="0">
                <a:latin typeface="Arial" panose="020B0604020202020204" pitchFamily="34" charset="0"/>
                <a:cs typeface="Arial" panose="020B0604020202020204" pitchFamily="34" charset="0"/>
              </a:rPr>
              <a:t>2. La </a:t>
            </a:r>
            <a:r>
              <a:rPr lang="es-AR" sz="2200" b="1" dirty="0">
                <a:latin typeface="Arial" panose="020B0604020202020204" pitchFamily="34" charset="0"/>
                <a:cs typeface="Arial" panose="020B0604020202020204" pitchFamily="34" charset="0"/>
              </a:rPr>
              <a:t>incertidumbre, las arbitrariedades unilaterales y los riesgos son las reglas prevalecientes </a:t>
            </a:r>
            <a:r>
              <a:rPr lang="es-AR" sz="2200" dirty="0">
                <a:latin typeface="Arial" panose="020B0604020202020204" pitchFamily="34" charset="0"/>
                <a:cs typeface="Arial" panose="020B0604020202020204" pitchFamily="34" charset="0"/>
              </a:rPr>
              <a:t>en las relaciones políticas y comerciales: </a:t>
            </a:r>
          </a:p>
          <a:p>
            <a:pPr marL="0" indent="0" algn="ctr">
              <a:spcBef>
                <a:spcPts val="1200"/>
              </a:spcBef>
              <a:buNone/>
            </a:pPr>
            <a:endParaRPr lang="es-AR" sz="2200" dirty="0">
              <a:solidFill>
                <a:schemeClr val="accent1">
                  <a:lumMod val="90000"/>
                  <a:lumOff val="10000"/>
                </a:schemeClr>
              </a:solidFill>
              <a:latin typeface="Arial" panose="020B0604020202020204" pitchFamily="34" charset="0"/>
              <a:cs typeface="Arial" panose="020B0604020202020204" pitchFamily="34" charset="0"/>
            </a:endParaRPr>
          </a:p>
          <a:p>
            <a:pPr marL="0" indent="0" algn="ctr">
              <a:spcBef>
                <a:spcPts val="1200"/>
              </a:spcBef>
              <a:buNone/>
            </a:pPr>
            <a:r>
              <a:rPr lang="es-AR" sz="2200" dirty="0">
                <a:solidFill>
                  <a:schemeClr val="accent1">
                    <a:lumMod val="90000"/>
                    <a:lumOff val="10000"/>
                  </a:schemeClr>
                </a:solidFill>
                <a:latin typeface="Arial" panose="020B0604020202020204" pitchFamily="34" charset="0"/>
                <a:cs typeface="Arial" panose="020B0604020202020204" pitchFamily="34" charset="0"/>
              </a:rPr>
              <a:t>El desafío es cómo abordarlos para </a:t>
            </a:r>
            <a:r>
              <a:rPr lang="es-AR" sz="2200" b="1" dirty="0">
                <a:solidFill>
                  <a:schemeClr val="accent1">
                    <a:lumMod val="90000"/>
                    <a:lumOff val="10000"/>
                  </a:schemeClr>
                </a:solidFill>
                <a:latin typeface="Arial" panose="020B0604020202020204" pitchFamily="34" charset="0"/>
                <a:cs typeface="Arial" panose="020B0604020202020204" pitchFamily="34" charset="0"/>
              </a:rPr>
              <a:t>minimizar los impactos y generar previsibilidad</a:t>
            </a:r>
          </a:p>
          <a:p>
            <a:pPr marL="457200" indent="-457200">
              <a:spcBef>
                <a:spcPts val="1800"/>
              </a:spcBef>
              <a:buAutoNum type="arabicPeriod" startAt="3"/>
            </a:pPr>
            <a:r>
              <a:rPr lang="es-AR" sz="2200" dirty="0">
                <a:latin typeface="Arial" panose="020B0604020202020204" pitchFamily="34" charset="0"/>
                <a:cs typeface="Arial" panose="020B0604020202020204" pitchFamily="34" charset="0"/>
              </a:rPr>
              <a:t>Las </a:t>
            </a:r>
            <a:r>
              <a:rPr lang="es-AR" sz="2200" b="1" dirty="0">
                <a:latin typeface="Arial" panose="020B0604020202020204" pitchFamily="34" charset="0"/>
                <a:cs typeface="Arial" panose="020B0604020202020204" pitchFamily="34" charset="0"/>
              </a:rPr>
              <a:t>demandas de los consumidores </a:t>
            </a:r>
            <a:r>
              <a:rPr lang="es-AR" sz="2200" dirty="0">
                <a:latin typeface="Arial" panose="020B0604020202020204" pitchFamily="34" charset="0"/>
                <a:cs typeface="Arial" panose="020B0604020202020204" pitchFamily="34" charset="0"/>
              </a:rPr>
              <a:t>siguen aumentando (ambientales, sanitarias , calidad) </a:t>
            </a:r>
          </a:p>
          <a:p>
            <a:pPr marL="0" indent="0" algn="ctr">
              <a:spcBef>
                <a:spcPts val="2400"/>
              </a:spcBef>
              <a:buNone/>
            </a:pPr>
            <a:r>
              <a:rPr lang="es-AR" sz="2200" b="1" dirty="0">
                <a:solidFill>
                  <a:schemeClr val="accent1">
                    <a:lumMod val="90000"/>
                    <a:lumOff val="10000"/>
                  </a:schemeClr>
                </a:solidFill>
                <a:latin typeface="Arial" panose="020B0604020202020204" pitchFamily="34" charset="0"/>
                <a:cs typeface="Arial" panose="020B0604020202020204" pitchFamily="34" charset="0"/>
              </a:rPr>
              <a:t>Generan desafíos y / o brindan oportunidades</a:t>
            </a:r>
          </a:p>
          <a:p>
            <a:pPr marL="0" indent="0">
              <a:buNone/>
            </a:pPr>
            <a:endParaRPr lang="es-AR" sz="230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E228A83E-F7B1-654D-039F-F3F6A708F0A5}"/>
              </a:ext>
            </a:extLst>
          </p:cNvPr>
          <p:cNvPicPr>
            <a:picLocks noChangeAspect="1"/>
          </p:cNvPicPr>
          <p:nvPr/>
        </p:nvPicPr>
        <p:blipFill>
          <a:blip r:embed="rId2"/>
          <a:stretch>
            <a:fillRect/>
          </a:stretch>
        </p:blipFill>
        <p:spPr>
          <a:xfrm>
            <a:off x="10573966" y="6217579"/>
            <a:ext cx="1374386" cy="565241"/>
          </a:xfrm>
          <a:prstGeom prst="rect">
            <a:avLst/>
          </a:prstGeom>
        </p:spPr>
      </p:pic>
      <p:sp>
        <p:nvSpPr>
          <p:cNvPr id="5" name="Flecha: hacia abajo 4">
            <a:extLst>
              <a:ext uri="{FF2B5EF4-FFF2-40B4-BE49-F238E27FC236}">
                <a16:creationId xmlns:a16="http://schemas.microsoft.com/office/drawing/2014/main" id="{9D34F89E-6B1C-4F76-0452-BFC6CA238C80}"/>
              </a:ext>
            </a:extLst>
          </p:cNvPr>
          <p:cNvSpPr/>
          <p:nvPr/>
        </p:nvSpPr>
        <p:spPr>
          <a:xfrm>
            <a:off x="4455268" y="2159541"/>
            <a:ext cx="2062264" cy="282102"/>
          </a:xfrm>
          <a:prstGeom prst="downArrow">
            <a:avLst/>
          </a:prstGeom>
          <a:solidFill>
            <a:srgbClr val="73903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 name="Flecha: hacia abajo 5">
            <a:extLst>
              <a:ext uri="{FF2B5EF4-FFF2-40B4-BE49-F238E27FC236}">
                <a16:creationId xmlns:a16="http://schemas.microsoft.com/office/drawing/2014/main" id="{9AFB2FAC-BA5D-B642-2EBD-6A101830DF5A}"/>
              </a:ext>
            </a:extLst>
          </p:cNvPr>
          <p:cNvSpPr/>
          <p:nvPr/>
        </p:nvSpPr>
        <p:spPr>
          <a:xfrm>
            <a:off x="4529844" y="4053198"/>
            <a:ext cx="2062264" cy="282102"/>
          </a:xfrm>
          <a:prstGeom prst="downArrow">
            <a:avLst/>
          </a:prstGeom>
          <a:solidFill>
            <a:srgbClr val="73903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Flecha: hacia abajo 6">
            <a:extLst>
              <a:ext uri="{FF2B5EF4-FFF2-40B4-BE49-F238E27FC236}">
                <a16:creationId xmlns:a16="http://schemas.microsoft.com/office/drawing/2014/main" id="{BDFA2464-9939-D4C5-512E-1F9A3DABF8B4}"/>
              </a:ext>
            </a:extLst>
          </p:cNvPr>
          <p:cNvSpPr/>
          <p:nvPr/>
        </p:nvSpPr>
        <p:spPr>
          <a:xfrm>
            <a:off x="4487684" y="5645297"/>
            <a:ext cx="2062264" cy="282102"/>
          </a:xfrm>
          <a:prstGeom prst="downArrow">
            <a:avLst/>
          </a:prstGeom>
          <a:solidFill>
            <a:srgbClr val="73903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39667128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99A42-77B5-98BF-4476-F673DA1D87C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69D00CC7-397C-7C55-362C-B5543CC61635}"/>
              </a:ext>
            </a:extLst>
          </p:cNvPr>
          <p:cNvSpPr>
            <a:spLocks noGrp="1"/>
          </p:cNvSpPr>
          <p:nvPr>
            <p:ph type="title"/>
          </p:nvPr>
        </p:nvSpPr>
        <p:spPr>
          <a:xfrm>
            <a:off x="0" y="0"/>
            <a:ext cx="12192000" cy="1005840"/>
          </a:xfrm>
          <a:solidFill>
            <a:srgbClr val="73903A"/>
          </a:solidFill>
        </p:spPr>
        <p:txBody>
          <a:bodyPr vert="horz" lIns="91386" tIns="45693" rIns="91386" bIns="45693" rtlCol="0" anchor="ctr">
            <a:normAutofit/>
          </a:bodyPr>
          <a:lstStyle/>
          <a:p>
            <a:pPr algn="ctr"/>
            <a:r>
              <a:rPr lang="es-AR" sz="2400" dirty="0">
                <a:solidFill>
                  <a:schemeClr val="bg1"/>
                </a:solidFill>
                <a:latin typeface="Arial" panose="020B0604020202020204" pitchFamily="34" charset="0"/>
                <a:cs typeface="Arial" panose="020B0604020202020204" pitchFamily="34" charset="0"/>
              </a:rPr>
              <a:t>TENEMOS </a:t>
            </a:r>
            <a:r>
              <a:rPr lang="es-AR" sz="2400" b="1" dirty="0">
                <a:solidFill>
                  <a:schemeClr val="bg1"/>
                </a:solidFill>
                <a:latin typeface="Arial" panose="020B0604020202020204" pitchFamily="34" charset="0"/>
                <a:cs typeface="Arial" panose="020B0604020202020204" pitchFamily="34" charset="0"/>
              </a:rPr>
              <a:t>FORTALEZAS</a:t>
            </a:r>
            <a:r>
              <a:rPr lang="es-AR" sz="2400" dirty="0">
                <a:solidFill>
                  <a:schemeClr val="bg1"/>
                </a:solidFill>
                <a:latin typeface="Arial" panose="020B0604020202020204" pitchFamily="34" charset="0"/>
                <a:cs typeface="Arial" panose="020B0604020202020204" pitchFamily="34" charset="0"/>
              </a:rPr>
              <a:t> PARA POSICIONARNOS COMO UNA REGION CLAVE PARA LA SEGURIDAD ALIMENTARIA GLOBAL</a:t>
            </a:r>
          </a:p>
        </p:txBody>
      </p:sp>
      <p:sp>
        <p:nvSpPr>
          <p:cNvPr id="3" name="Marcador de contenido 2">
            <a:extLst>
              <a:ext uri="{FF2B5EF4-FFF2-40B4-BE49-F238E27FC236}">
                <a16:creationId xmlns:a16="http://schemas.microsoft.com/office/drawing/2014/main" id="{D3589569-179C-4669-CB9D-0F539D0B6698}"/>
              </a:ext>
            </a:extLst>
          </p:cNvPr>
          <p:cNvSpPr>
            <a:spLocks noGrp="1"/>
          </p:cNvSpPr>
          <p:nvPr>
            <p:ph idx="1"/>
          </p:nvPr>
        </p:nvSpPr>
        <p:spPr>
          <a:xfrm>
            <a:off x="865764" y="1206228"/>
            <a:ext cx="10544783" cy="5295363"/>
          </a:xfrm>
        </p:spPr>
        <p:txBody>
          <a:bodyPr>
            <a:noAutofit/>
          </a:bodyPr>
          <a:lstStyle/>
          <a:p>
            <a:pPr marL="360000" indent="-360000">
              <a:spcBef>
                <a:spcPts val="0"/>
              </a:spcBef>
              <a:spcAft>
                <a:spcPts val="1800"/>
              </a:spcAft>
              <a:buAutoNum type="arabicPeriod"/>
            </a:pPr>
            <a:r>
              <a:rPr lang="es-AR" sz="2200" b="1" dirty="0">
                <a:latin typeface="Arial" panose="020B0604020202020204" pitchFamily="34" charset="0"/>
                <a:cs typeface="Arial" panose="020B0604020202020204" pitchFamily="34" charset="0"/>
              </a:rPr>
              <a:t>Abundante dotación de recursos naturales </a:t>
            </a:r>
            <a:r>
              <a:rPr lang="es-AR" sz="2200" dirty="0">
                <a:latin typeface="Arial" panose="020B0604020202020204" pitchFamily="34" charset="0"/>
                <a:cs typeface="Arial" panose="020B0604020202020204" pitchFamily="34" charset="0"/>
              </a:rPr>
              <a:t>(suelo, agua renovable, biodiversidad, otros insumos estratégicos)</a:t>
            </a:r>
          </a:p>
          <a:p>
            <a:pPr marL="360000" indent="-360000">
              <a:spcBef>
                <a:spcPts val="0"/>
              </a:spcBef>
              <a:spcAft>
                <a:spcPts val="1800"/>
              </a:spcAft>
              <a:buAutoNum type="arabicPeriod"/>
            </a:pPr>
            <a:r>
              <a:rPr lang="es-AR" sz="2200" b="1" dirty="0">
                <a:latin typeface="Arial" panose="020B0604020202020204" pitchFamily="34" charset="0"/>
                <a:cs typeface="Arial" panose="020B0604020202020204" pitchFamily="34" charset="0"/>
              </a:rPr>
              <a:t>Capacidades empresarias y tecnológicas</a:t>
            </a:r>
          </a:p>
          <a:p>
            <a:pPr marL="360000" indent="-360000">
              <a:spcBef>
                <a:spcPts val="0"/>
              </a:spcBef>
              <a:spcAft>
                <a:spcPts val="1800"/>
              </a:spcAft>
              <a:buAutoNum type="arabicPeriod"/>
            </a:pPr>
            <a:r>
              <a:rPr lang="es-AR" sz="2200" b="1" dirty="0">
                <a:latin typeface="Arial" panose="020B0604020202020204" pitchFamily="34" charset="0"/>
                <a:cs typeface="Arial" panose="020B0604020202020204" pitchFamily="34" charset="0"/>
              </a:rPr>
              <a:t>Producciones para la alta demanda emergente</a:t>
            </a:r>
            <a:r>
              <a:rPr lang="es-AR" sz="2200" dirty="0">
                <a:latin typeface="Arial" panose="020B0604020202020204" pitchFamily="34" charset="0"/>
                <a:cs typeface="Arial" panose="020B0604020202020204" pitchFamily="34" charset="0"/>
              </a:rPr>
              <a:t> (carnes, forrajeros, oleaginosos, lácteos)</a:t>
            </a:r>
          </a:p>
          <a:p>
            <a:pPr marL="360000" indent="-360000">
              <a:spcBef>
                <a:spcPts val="0"/>
              </a:spcBef>
              <a:spcAft>
                <a:spcPts val="1800"/>
              </a:spcAft>
              <a:buAutoNum type="arabicPeriod"/>
            </a:pPr>
            <a:r>
              <a:rPr lang="es-AR" sz="2200" b="1" dirty="0">
                <a:latin typeface="Arial" panose="020B0604020202020204" pitchFamily="34" charset="0"/>
                <a:cs typeface="Arial" panose="020B0604020202020204" pitchFamily="34" charset="0"/>
              </a:rPr>
              <a:t>Sistemas productivos sustentables</a:t>
            </a:r>
            <a:r>
              <a:rPr lang="es-AR" sz="2200" dirty="0">
                <a:latin typeface="Arial" panose="020B0604020202020204" pitchFamily="34" charset="0"/>
                <a:cs typeface="Arial" panose="020B0604020202020204" pitchFamily="34" charset="0"/>
              </a:rPr>
              <a:t>, con bajo impacto ambiental y </a:t>
            </a:r>
            <a:r>
              <a:rPr lang="es-AR" sz="2200" b="1" dirty="0">
                <a:latin typeface="Arial" panose="020B0604020202020204" pitchFamily="34" charset="0"/>
                <a:cs typeface="Arial" panose="020B0604020202020204" pitchFamily="34" charset="0"/>
              </a:rPr>
              <a:t>capacidad de secuestro de Carbono  </a:t>
            </a:r>
            <a:r>
              <a:rPr lang="es-AR" sz="2200" dirty="0">
                <a:latin typeface="Arial" panose="020B0604020202020204" pitchFamily="34" charset="0"/>
                <a:cs typeface="Arial" panose="020B0604020202020204" pitchFamily="34" charset="0"/>
              </a:rPr>
              <a:t>(soluciones alimentarias y ambientales)</a:t>
            </a:r>
          </a:p>
          <a:p>
            <a:pPr marL="360000" indent="-360000">
              <a:spcBef>
                <a:spcPts val="0"/>
              </a:spcBef>
              <a:spcAft>
                <a:spcPts val="1800"/>
              </a:spcAft>
              <a:buAutoNum type="arabicPeriod"/>
            </a:pPr>
            <a:r>
              <a:rPr lang="es-AR" sz="2200" b="1" dirty="0">
                <a:latin typeface="Arial" panose="020B0604020202020204" pitchFamily="34" charset="0"/>
                <a:cs typeface="Arial" panose="020B0604020202020204" pitchFamily="34" charset="0"/>
              </a:rPr>
              <a:t>Localización en zona de paz. </a:t>
            </a:r>
            <a:r>
              <a:rPr lang="es-AR" sz="2200" dirty="0">
                <a:latin typeface="Arial" panose="020B0604020202020204" pitchFamily="34" charset="0"/>
                <a:cs typeface="Arial" panose="020B0604020202020204" pitchFamily="34" charset="0"/>
              </a:rPr>
              <a:t>Oportunidades para acceso bioceánico</a:t>
            </a:r>
          </a:p>
          <a:p>
            <a:pPr marL="360000" indent="-360000">
              <a:spcBef>
                <a:spcPts val="0"/>
              </a:spcBef>
              <a:spcAft>
                <a:spcPts val="1800"/>
              </a:spcAft>
              <a:buAutoNum type="arabicPeriod"/>
            </a:pPr>
            <a:r>
              <a:rPr lang="es-AR" sz="2200" dirty="0">
                <a:latin typeface="Arial" panose="020B0604020202020204" pitchFamily="34" charset="0"/>
                <a:cs typeface="Arial" panose="020B0604020202020204" pitchFamily="34" charset="0"/>
              </a:rPr>
              <a:t>Potencial </a:t>
            </a:r>
            <a:r>
              <a:rPr lang="es-AR" sz="2200" b="1" dirty="0">
                <a:latin typeface="Arial" panose="020B0604020202020204" pitchFamily="34" charset="0"/>
                <a:cs typeface="Arial" panose="020B0604020202020204" pitchFamily="34" charset="0"/>
              </a:rPr>
              <a:t>cooperación agroindustrial en ABPU </a:t>
            </a:r>
            <a:r>
              <a:rPr lang="es-AR" sz="2200" dirty="0">
                <a:latin typeface="Arial" panose="020B0604020202020204" pitchFamily="34" charset="0"/>
                <a:cs typeface="Arial" panose="020B0604020202020204" pitchFamily="34" charset="0"/>
              </a:rPr>
              <a:t>y para el desarrollo de estrategias conjuntas</a:t>
            </a:r>
          </a:p>
          <a:p>
            <a:pPr marL="360000" indent="-360000">
              <a:spcBef>
                <a:spcPts val="0"/>
              </a:spcBef>
              <a:spcAft>
                <a:spcPts val="1800"/>
              </a:spcAft>
              <a:buAutoNum type="arabicPeriod"/>
            </a:pPr>
            <a:r>
              <a:rPr lang="es-AR" sz="2200" b="1" dirty="0">
                <a:latin typeface="Arial" panose="020B0604020202020204" pitchFamily="34" charset="0"/>
                <a:cs typeface="Arial" panose="020B0604020202020204" pitchFamily="34" charset="0"/>
              </a:rPr>
              <a:t>Bajo impacto del cambio climático </a:t>
            </a:r>
            <a:r>
              <a:rPr lang="es-AR" sz="2200" dirty="0">
                <a:latin typeface="Arial" panose="020B0604020202020204" pitchFamily="34" charset="0"/>
                <a:cs typeface="Arial" panose="020B0604020202020204" pitchFamily="34" charset="0"/>
              </a:rPr>
              <a:t>en áreas de secano</a:t>
            </a:r>
            <a:endParaRPr lang="es-AR" sz="230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2FF72327-70FF-E92C-A8CC-3329838C31C3}"/>
              </a:ext>
            </a:extLst>
          </p:cNvPr>
          <p:cNvPicPr>
            <a:picLocks noChangeAspect="1"/>
          </p:cNvPicPr>
          <p:nvPr/>
        </p:nvPicPr>
        <p:blipFill>
          <a:blip r:embed="rId2"/>
          <a:stretch>
            <a:fillRect/>
          </a:stretch>
        </p:blipFill>
        <p:spPr>
          <a:xfrm>
            <a:off x="10573966" y="6217579"/>
            <a:ext cx="1374386" cy="565241"/>
          </a:xfrm>
          <a:prstGeom prst="rect">
            <a:avLst/>
          </a:prstGeom>
        </p:spPr>
      </p:pic>
    </p:spTree>
    <p:extLst>
      <p:ext uri="{BB962C8B-B14F-4D97-AF65-F5344CB8AC3E}">
        <p14:creationId xmlns:p14="http://schemas.microsoft.com/office/powerpoint/2010/main" val="26251054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53B20-FEC9-F16B-157B-355AB595642D}"/>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DD305BA2-BCF3-7496-11B0-DBCACBD0EE15}"/>
              </a:ext>
            </a:extLst>
          </p:cNvPr>
          <p:cNvSpPr>
            <a:spLocks noGrp="1"/>
          </p:cNvSpPr>
          <p:nvPr>
            <p:ph type="title"/>
          </p:nvPr>
        </p:nvSpPr>
        <p:spPr>
          <a:xfrm>
            <a:off x="0" y="0"/>
            <a:ext cx="12192000" cy="1005840"/>
          </a:xfrm>
          <a:solidFill>
            <a:srgbClr val="73903A"/>
          </a:solidFill>
        </p:spPr>
        <p:txBody>
          <a:bodyPr vert="horz" lIns="91386" tIns="45693" rIns="91386" bIns="45693" rtlCol="0" anchor="ctr">
            <a:normAutofit/>
          </a:bodyPr>
          <a:lstStyle/>
          <a:p>
            <a:pPr algn="ctr"/>
            <a:r>
              <a:rPr lang="es-AR" sz="2400" dirty="0">
                <a:solidFill>
                  <a:schemeClr val="bg1"/>
                </a:solidFill>
                <a:latin typeface="Arial" panose="020B0604020202020204" pitchFamily="34" charset="0"/>
                <a:cs typeface="Arial" panose="020B0604020202020204" pitchFamily="34" charset="0"/>
              </a:rPr>
              <a:t>SIN EMBARGO, DEBEMOS SUPERAR ALGUNAS </a:t>
            </a:r>
            <a:r>
              <a:rPr lang="es-AR" sz="2400" b="1" dirty="0">
                <a:solidFill>
                  <a:schemeClr val="bg1"/>
                </a:solidFill>
                <a:latin typeface="Arial" panose="020B0604020202020204" pitchFamily="34" charset="0"/>
                <a:cs typeface="Arial" panose="020B0604020202020204" pitchFamily="34" charset="0"/>
              </a:rPr>
              <a:t>DEBILIDADES</a:t>
            </a:r>
          </a:p>
        </p:txBody>
      </p:sp>
      <p:sp>
        <p:nvSpPr>
          <p:cNvPr id="3" name="Marcador de contenido 2">
            <a:extLst>
              <a:ext uri="{FF2B5EF4-FFF2-40B4-BE49-F238E27FC236}">
                <a16:creationId xmlns:a16="http://schemas.microsoft.com/office/drawing/2014/main" id="{AC166BEE-735D-4859-9CAD-B1C595B5F47F}"/>
              </a:ext>
            </a:extLst>
          </p:cNvPr>
          <p:cNvSpPr>
            <a:spLocks noGrp="1"/>
          </p:cNvSpPr>
          <p:nvPr>
            <p:ph idx="1"/>
          </p:nvPr>
        </p:nvSpPr>
        <p:spPr>
          <a:xfrm>
            <a:off x="680936" y="1118676"/>
            <a:ext cx="11050621" cy="5664144"/>
          </a:xfrm>
        </p:spPr>
        <p:txBody>
          <a:bodyPr>
            <a:noAutofit/>
          </a:bodyPr>
          <a:lstStyle/>
          <a:p>
            <a:pPr marL="360000" indent="-360000">
              <a:spcBef>
                <a:spcPts val="0"/>
              </a:spcBef>
              <a:spcAft>
                <a:spcPts val="1200"/>
              </a:spcAft>
              <a:buAutoNum type="arabicPeriod"/>
            </a:pPr>
            <a:r>
              <a:rPr lang="es-AR" sz="2200" b="1" dirty="0">
                <a:latin typeface="Arial" panose="020B0604020202020204" pitchFamily="34" charset="0"/>
                <a:cs typeface="Arial" panose="020B0604020202020204" pitchFamily="34" charset="0"/>
              </a:rPr>
              <a:t>Baja prioridad política interna efectiva del sector. </a:t>
            </a:r>
            <a:r>
              <a:rPr lang="es-AR" sz="2200" dirty="0">
                <a:latin typeface="Arial" panose="020B0604020202020204" pitchFamily="34" charset="0"/>
                <a:cs typeface="Arial" panose="020B0604020202020204" pitchFamily="34" charset="0"/>
              </a:rPr>
              <a:t>Posicionamiento adverso en áreas urbanas</a:t>
            </a:r>
          </a:p>
          <a:p>
            <a:pPr marL="360000" indent="-360000">
              <a:spcBef>
                <a:spcPts val="0"/>
              </a:spcBef>
              <a:spcAft>
                <a:spcPts val="1200"/>
              </a:spcAft>
              <a:buAutoNum type="arabicPeriod"/>
            </a:pPr>
            <a:r>
              <a:rPr lang="es-AR" sz="2200" b="1" dirty="0">
                <a:latin typeface="Arial" panose="020B0604020202020204" pitchFamily="34" charset="0"/>
                <a:cs typeface="Arial" panose="020B0604020202020204" pitchFamily="34" charset="0"/>
              </a:rPr>
              <a:t>Alta presión impositiva y desprotección arancelaria</a:t>
            </a:r>
          </a:p>
          <a:p>
            <a:pPr marL="360000" indent="-360000">
              <a:spcBef>
                <a:spcPts val="0"/>
              </a:spcBef>
              <a:spcAft>
                <a:spcPts val="1200"/>
              </a:spcAft>
              <a:buAutoNum type="arabicPeriod"/>
            </a:pPr>
            <a:r>
              <a:rPr lang="es-AR" sz="2200" b="1" dirty="0">
                <a:latin typeface="Arial" panose="020B0604020202020204" pitchFamily="34" charset="0"/>
                <a:cs typeface="Arial" panose="020B0604020202020204" pitchFamily="34" charset="0"/>
              </a:rPr>
              <a:t>El gravísimo déficit de infraestructura física, electricidad y de comunicaciones</a:t>
            </a:r>
          </a:p>
          <a:p>
            <a:pPr marL="360000" indent="-360000">
              <a:spcBef>
                <a:spcPts val="0"/>
              </a:spcBef>
              <a:spcAft>
                <a:spcPts val="1200"/>
              </a:spcAft>
              <a:buAutoNum type="arabicPeriod"/>
            </a:pPr>
            <a:r>
              <a:rPr lang="es-AR" sz="2200" b="1" dirty="0">
                <a:latin typeface="Arial" panose="020B0604020202020204" pitchFamily="34" charset="0"/>
                <a:cs typeface="Arial" panose="020B0604020202020204" pitchFamily="34" charset="0"/>
              </a:rPr>
              <a:t>Alto costo de capital</a:t>
            </a:r>
            <a:r>
              <a:rPr lang="es-AR" sz="2200" dirty="0">
                <a:latin typeface="Arial" panose="020B0604020202020204" pitchFamily="34" charset="0"/>
                <a:cs typeface="Arial" panose="020B0604020202020204" pitchFamily="34" charset="0"/>
              </a:rPr>
              <a:t>. Falta crédito de largo plazo</a:t>
            </a:r>
          </a:p>
          <a:p>
            <a:pPr marL="360000" indent="-360000">
              <a:spcBef>
                <a:spcPts val="0"/>
              </a:spcBef>
              <a:spcAft>
                <a:spcPts val="1200"/>
              </a:spcAft>
              <a:buFont typeface="Arial" panose="020B0604020202020204" pitchFamily="34" charset="0"/>
              <a:buAutoNum type="arabicPeriod"/>
            </a:pPr>
            <a:r>
              <a:rPr lang="es-AR" sz="2200" b="1" dirty="0">
                <a:latin typeface="Arial" panose="020B0604020202020204" pitchFamily="34" charset="0"/>
                <a:cs typeface="Arial" panose="020B0604020202020204" pitchFamily="34" charset="0"/>
              </a:rPr>
              <a:t>Limitada inversión en I+D. </a:t>
            </a:r>
            <a:r>
              <a:rPr lang="es-AR" sz="2200" dirty="0">
                <a:latin typeface="Arial" panose="020B0604020202020204" pitchFamily="34" charset="0"/>
                <a:cs typeface="Arial" panose="020B0604020202020204" pitchFamily="34" charset="0"/>
              </a:rPr>
              <a:t>Sistema poco articulado y obsoleto</a:t>
            </a:r>
          </a:p>
          <a:p>
            <a:pPr marL="360000" indent="-360000">
              <a:spcBef>
                <a:spcPts val="0"/>
              </a:spcBef>
              <a:spcAft>
                <a:spcPts val="1200"/>
              </a:spcAft>
              <a:buFont typeface="Arial" panose="020B0604020202020204" pitchFamily="34" charset="0"/>
              <a:buAutoNum type="arabicPeriod"/>
            </a:pPr>
            <a:r>
              <a:rPr lang="es-AR" sz="2200" dirty="0">
                <a:latin typeface="Arial" panose="020B0604020202020204" pitchFamily="34" charset="0"/>
                <a:cs typeface="Arial" panose="020B0604020202020204" pitchFamily="34" charset="0"/>
              </a:rPr>
              <a:t>Estructura pública concentrada en el mercado interno. </a:t>
            </a:r>
            <a:r>
              <a:rPr lang="es-AR" sz="2200" b="1" dirty="0">
                <a:latin typeface="Arial" panose="020B0604020202020204" pitchFamily="34" charset="0"/>
                <a:cs typeface="Arial" panose="020B0604020202020204" pitchFamily="34" charset="0"/>
              </a:rPr>
              <a:t>Limitado apoyo al comercio exterior. Entidades privadas con recursos limitados para este objetivo</a:t>
            </a:r>
          </a:p>
          <a:p>
            <a:pPr marL="360000" indent="-360000">
              <a:spcBef>
                <a:spcPts val="0"/>
              </a:spcBef>
              <a:spcAft>
                <a:spcPts val="1200"/>
              </a:spcAft>
              <a:buAutoNum type="arabicPeriod"/>
            </a:pPr>
            <a:r>
              <a:rPr lang="es-AR" sz="2200" b="1" dirty="0">
                <a:latin typeface="Arial" panose="020B0604020202020204" pitchFamily="34" charset="0"/>
                <a:cs typeface="Arial" panose="020B0604020202020204" pitchFamily="34" charset="0"/>
              </a:rPr>
              <a:t>Desventajas relativas para acceso a mercados. </a:t>
            </a:r>
            <a:r>
              <a:rPr lang="es-AR" sz="2200" dirty="0">
                <a:latin typeface="Arial" panose="020B0604020202020204" pitchFamily="34" charset="0"/>
                <a:cs typeface="Arial" panose="020B0604020202020204" pitchFamily="34" charset="0"/>
              </a:rPr>
              <a:t>Pocos </a:t>
            </a:r>
            <a:r>
              <a:rPr lang="es-AR" sz="2200" dirty="0" err="1">
                <a:latin typeface="Arial" panose="020B0604020202020204" pitchFamily="34" charset="0"/>
                <a:cs typeface="Arial" panose="020B0604020202020204" pitchFamily="34" charset="0"/>
              </a:rPr>
              <a:t>TLCs</a:t>
            </a:r>
            <a:r>
              <a:rPr lang="es-AR" sz="2200" dirty="0">
                <a:latin typeface="Arial" panose="020B0604020202020204" pitchFamily="34" charset="0"/>
                <a:cs typeface="Arial" panose="020B0604020202020204" pitchFamily="34" charset="0"/>
              </a:rPr>
              <a:t> relevantes</a:t>
            </a:r>
          </a:p>
          <a:p>
            <a:pPr marL="360000" indent="-360000">
              <a:spcBef>
                <a:spcPts val="0"/>
              </a:spcBef>
              <a:spcAft>
                <a:spcPts val="1200"/>
              </a:spcAft>
              <a:buAutoNum type="arabicPeriod"/>
            </a:pPr>
            <a:r>
              <a:rPr lang="es-AR" sz="2200" b="1" dirty="0">
                <a:latin typeface="Arial" panose="020B0604020202020204" pitchFamily="34" charset="0"/>
                <a:cs typeface="Arial" panose="020B0604020202020204" pitchFamily="34" charset="0"/>
              </a:rPr>
              <a:t>Cadenas de valor fragmentadas</a:t>
            </a:r>
          </a:p>
          <a:p>
            <a:pPr marL="360000" indent="-360000">
              <a:spcBef>
                <a:spcPts val="0"/>
              </a:spcBef>
              <a:spcAft>
                <a:spcPts val="1200"/>
              </a:spcAft>
              <a:buAutoNum type="arabicPeriod"/>
            </a:pPr>
            <a:r>
              <a:rPr lang="es-AR" sz="2200" b="1" dirty="0">
                <a:latin typeface="Arial" panose="020B0604020202020204" pitchFamily="34" charset="0"/>
                <a:cs typeface="Arial" panose="020B0604020202020204" pitchFamily="34" charset="0"/>
              </a:rPr>
              <a:t>Bajo precio unitario de las exportaciones</a:t>
            </a:r>
            <a:r>
              <a:rPr lang="es-AR" sz="2200" dirty="0">
                <a:latin typeface="Arial" panose="020B0604020202020204" pitchFamily="34" charset="0"/>
                <a:cs typeface="Arial" panose="020B0604020202020204" pitchFamily="34" charset="0"/>
              </a:rPr>
              <a:t>. Limitado agregado de valor a los </a:t>
            </a:r>
            <a:r>
              <a:rPr lang="es-AR" sz="2200" i="1" dirty="0" err="1">
                <a:latin typeface="Arial" panose="020B0604020202020204" pitchFamily="34" charset="0"/>
                <a:cs typeface="Arial" panose="020B0604020202020204" pitchFamily="34" charset="0"/>
              </a:rPr>
              <a:t>commodities</a:t>
            </a:r>
            <a:r>
              <a:rPr lang="es-AR" sz="2200" i="1" dirty="0">
                <a:latin typeface="Arial" panose="020B0604020202020204" pitchFamily="34" charset="0"/>
                <a:cs typeface="Arial" panose="020B0604020202020204" pitchFamily="34" charset="0"/>
              </a:rPr>
              <a:t> </a:t>
            </a:r>
            <a:r>
              <a:rPr lang="es-AR" sz="2200" dirty="0">
                <a:latin typeface="Arial" panose="020B0604020202020204" pitchFamily="34" charset="0"/>
                <a:cs typeface="Arial" panose="020B0604020202020204" pitchFamily="34" charset="0"/>
              </a:rPr>
              <a:t>y escasa diferenciación</a:t>
            </a:r>
          </a:p>
          <a:p>
            <a:pPr marL="360000" indent="-360000">
              <a:spcBef>
                <a:spcPts val="0"/>
              </a:spcBef>
              <a:spcAft>
                <a:spcPts val="1200"/>
              </a:spcAft>
              <a:buAutoNum type="arabicPeriod"/>
            </a:pPr>
            <a:r>
              <a:rPr lang="es-AR" sz="2200" b="1" dirty="0">
                <a:latin typeface="Arial" panose="020B0604020202020204" pitchFamily="34" charset="0"/>
                <a:cs typeface="Arial" panose="020B0604020202020204" pitchFamily="34" charset="0"/>
              </a:rPr>
              <a:t> Desafíos en la sustentabilidad </a:t>
            </a:r>
            <a:r>
              <a:rPr lang="es-AR" sz="2200" dirty="0">
                <a:latin typeface="Arial" panose="020B0604020202020204" pitchFamily="34" charset="0"/>
                <a:cs typeface="Arial" panose="020B0604020202020204" pitchFamily="34" charset="0"/>
              </a:rPr>
              <a:t>(nutrición de suelos)</a:t>
            </a:r>
          </a:p>
        </p:txBody>
      </p:sp>
      <p:pic>
        <p:nvPicPr>
          <p:cNvPr id="4" name="Picture 3">
            <a:extLst>
              <a:ext uri="{FF2B5EF4-FFF2-40B4-BE49-F238E27FC236}">
                <a16:creationId xmlns:a16="http://schemas.microsoft.com/office/drawing/2014/main" id="{25900660-00CB-8A3C-1BA2-94517BCE505E}"/>
              </a:ext>
            </a:extLst>
          </p:cNvPr>
          <p:cNvPicPr>
            <a:picLocks noChangeAspect="1"/>
          </p:cNvPicPr>
          <p:nvPr/>
        </p:nvPicPr>
        <p:blipFill>
          <a:blip r:embed="rId2"/>
          <a:stretch>
            <a:fillRect/>
          </a:stretch>
        </p:blipFill>
        <p:spPr>
          <a:xfrm>
            <a:off x="10573966" y="6217579"/>
            <a:ext cx="1374386" cy="565241"/>
          </a:xfrm>
          <a:prstGeom prst="rect">
            <a:avLst/>
          </a:prstGeom>
        </p:spPr>
      </p:pic>
    </p:spTree>
    <p:extLst>
      <p:ext uri="{BB962C8B-B14F-4D97-AF65-F5344CB8AC3E}">
        <p14:creationId xmlns:p14="http://schemas.microsoft.com/office/powerpoint/2010/main" val="33003719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9682C-5846-E9C1-18BF-025EAB6FF21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2F91CE4-7669-4D9E-55BD-47D8DEFE679A}"/>
              </a:ext>
            </a:extLst>
          </p:cNvPr>
          <p:cNvSpPr>
            <a:spLocks noGrp="1"/>
          </p:cNvSpPr>
          <p:nvPr>
            <p:ph type="title"/>
          </p:nvPr>
        </p:nvSpPr>
        <p:spPr>
          <a:xfrm>
            <a:off x="0" y="0"/>
            <a:ext cx="12192000" cy="1005840"/>
          </a:xfrm>
          <a:solidFill>
            <a:srgbClr val="73903A"/>
          </a:solidFill>
        </p:spPr>
        <p:txBody>
          <a:bodyPr vert="horz" lIns="91386" tIns="45693" rIns="91386" bIns="45693" rtlCol="0" anchor="ctr">
            <a:normAutofit/>
          </a:bodyPr>
          <a:lstStyle/>
          <a:p>
            <a:pPr algn="ctr"/>
            <a:r>
              <a:rPr lang="es-AR" sz="2400" dirty="0">
                <a:solidFill>
                  <a:schemeClr val="bg1"/>
                </a:solidFill>
                <a:latin typeface="Arial" panose="020B0604020202020204" pitchFamily="34" charset="0"/>
                <a:cs typeface="Arial" panose="020B0604020202020204" pitchFamily="34" charset="0"/>
              </a:rPr>
              <a:t>LA </a:t>
            </a:r>
            <a:r>
              <a:rPr lang="es-AR" sz="2400" b="1" dirty="0">
                <a:solidFill>
                  <a:schemeClr val="bg1"/>
                </a:solidFill>
                <a:latin typeface="Arial" panose="020B0604020202020204" pitchFamily="34" charset="0"/>
                <a:cs typeface="Arial" panose="020B0604020202020204" pitchFamily="34" charset="0"/>
              </a:rPr>
              <a:t>COMPETITIVIDAD </a:t>
            </a:r>
            <a:r>
              <a:rPr lang="es-AR" sz="2400" dirty="0">
                <a:solidFill>
                  <a:schemeClr val="bg1"/>
                </a:solidFill>
                <a:latin typeface="Arial" panose="020B0604020202020204" pitchFamily="34" charset="0"/>
                <a:cs typeface="Arial" panose="020B0604020202020204" pitchFamily="34" charset="0"/>
              </a:rPr>
              <a:t>UN COMPONENTE CENTRAL DE LA ESTRATEGIA</a:t>
            </a:r>
            <a:r>
              <a:rPr lang="es-AR" sz="2400" b="1" dirty="0">
                <a:solidFill>
                  <a:schemeClr val="bg1"/>
                </a:solidFill>
                <a:latin typeface="Arial" panose="020B0604020202020204" pitchFamily="34" charset="0"/>
                <a:cs typeface="Arial" panose="020B0604020202020204" pitchFamily="34" charset="0"/>
              </a:rPr>
              <a:t>: </a:t>
            </a:r>
            <a:br>
              <a:rPr lang="es-AR" sz="2400" b="1" dirty="0">
                <a:solidFill>
                  <a:schemeClr val="bg1"/>
                </a:solidFill>
                <a:latin typeface="Arial" panose="020B0604020202020204" pitchFamily="34" charset="0"/>
                <a:cs typeface="Arial" panose="020B0604020202020204" pitchFamily="34" charset="0"/>
              </a:rPr>
            </a:br>
            <a:r>
              <a:rPr lang="es-AR" sz="2400" dirty="0">
                <a:solidFill>
                  <a:schemeClr val="bg1"/>
                </a:solidFill>
                <a:latin typeface="Arial" panose="020B0604020202020204" pitchFamily="34" charset="0"/>
                <a:cs typeface="Arial" panose="020B0604020202020204" pitchFamily="34" charset="0"/>
              </a:rPr>
              <a:t>Público-privada? Cómo la articulamos?</a:t>
            </a:r>
          </a:p>
        </p:txBody>
      </p:sp>
      <p:sp>
        <p:nvSpPr>
          <p:cNvPr id="3" name="Marcador de contenido 2">
            <a:extLst>
              <a:ext uri="{FF2B5EF4-FFF2-40B4-BE49-F238E27FC236}">
                <a16:creationId xmlns:a16="http://schemas.microsoft.com/office/drawing/2014/main" id="{62E8ABFD-1CE4-A76F-7B83-1C4C5A9EC44F}"/>
              </a:ext>
            </a:extLst>
          </p:cNvPr>
          <p:cNvSpPr>
            <a:spLocks noGrp="1"/>
          </p:cNvSpPr>
          <p:nvPr>
            <p:ph idx="1"/>
          </p:nvPr>
        </p:nvSpPr>
        <p:spPr>
          <a:xfrm>
            <a:off x="817123" y="1147860"/>
            <a:ext cx="10865795" cy="5634960"/>
          </a:xfrm>
        </p:spPr>
        <p:txBody>
          <a:bodyPr>
            <a:noAutofit/>
          </a:bodyPr>
          <a:lstStyle/>
          <a:p>
            <a:pPr marL="0" indent="0" algn="ctr">
              <a:spcBef>
                <a:spcPts val="0"/>
              </a:spcBef>
              <a:spcAft>
                <a:spcPts val="1200"/>
              </a:spcAft>
              <a:buNone/>
            </a:pPr>
            <a:r>
              <a:rPr lang="es-AR" sz="2200" dirty="0">
                <a:latin typeface="Arial" panose="020B0604020202020204" pitchFamily="34" charset="0"/>
                <a:cs typeface="Arial" panose="020B0604020202020204" pitchFamily="34" charset="0"/>
              </a:rPr>
              <a:t>Si bien la geopolítica es un ingrediente nuevo a tener en cuenta para la inserción comercial </a:t>
            </a:r>
            <a:r>
              <a:rPr lang="es-AR" sz="2200" b="1" dirty="0">
                <a:solidFill>
                  <a:schemeClr val="accent1">
                    <a:lumMod val="90000"/>
                    <a:lumOff val="10000"/>
                  </a:schemeClr>
                </a:solidFill>
                <a:latin typeface="Arial" panose="020B0604020202020204" pitchFamily="34" charset="0"/>
                <a:cs typeface="Arial" panose="020B0604020202020204" pitchFamily="34" charset="0"/>
              </a:rPr>
              <a:t>la agenda de competitividad sigue siendo clave:</a:t>
            </a:r>
            <a:endParaRPr lang="es-AR" sz="2200" dirty="0">
              <a:solidFill>
                <a:schemeClr val="accent1">
                  <a:lumMod val="90000"/>
                  <a:lumOff val="10000"/>
                </a:schemeClr>
              </a:solidFill>
              <a:latin typeface="Arial" panose="020B0604020202020204" pitchFamily="34" charset="0"/>
              <a:cs typeface="Arial" panose="020B0604020202020204" pitchFamily="34" charset="0"/>
            </a:endParaRPr>
          </a:p>
          <a:p>
            <a:pPr>
              <a:spcBef>
                <a:spcPts val="0"/>
              </a:spcBef>
              <a:spcAft>
                <a:spcPts val="600"/>
              </a:spcAft>
              <a:buFont typeface="Wingdings" panose="05000000000000000000" pitchFamily="2" charset="2"/>
              <a:buChar char="Ø"/>
            </a:pPr>
            <a:r>
              <a:rPr lang="es-AR" sz="2200" dirty="0">
                <a:latin typeface="Arial" panose="020B0604020202020204" pitchFamily="34" charset="0"/>
                <a:cs typeface="Arial" panose="020B0604020202020204" pitchFamily="34" charset="0"/>
              </a:rPr>
              <a:t> La </a:t>
            </a:r>
            <a:r>
              <a:rPr lang="es-AR" sz="2200" b="1" dirty="0">
                <a:latin typeface="Arial" panose="020B0604020202020204" pitchFamily="34" charset="0"/>
                <a:cs typeface="Arial" panose="020B0604020202020204" pitchFamily="34" charset="0"/>
              </a:rPr>
              <a:t>innovación tecnológica  </a:t>
            </a:r>
            <a:r>
              <a:rPr lang="es-AR" sz="2200" dirty="0">
                <a:latin typeface="Arial" panose="020B0604020202020204" pitchFamily="34" charset="0"/>
                <a:cs typeface="Arial" panose="020B0604020202020204" pitchFamily="34" charset="0"/>
              </a:rPr>
              <a:t>(rendimientos, resiliencia, eficiencia en uso de insumos, sustentabilidad):</a:t>
            </a:r>
          </a:p>
          <a:p>
            <a:pPr lvl="1">
              <a:spcBef>
                <a:spcPts val="0"/>
              </a:spcBef>
              <a:spcAft>
                <a:spcPts val="600"/>
              </a:spcAft>
              <a:buFont typeface="Courier New" panose="02070309020205020404" pitchFamily="49" charset="0"/>
              <a:buChar char="o"/>
            </a:pPr>
            <a:r>
              <a:rPr lang="es-AR" sz="1800" dirty="0">
                <a:latin typeface="Arial" panose="020B0604020202020204" pitchFamily="34" charset="0"/>
                <a:cs typeface="Arial" panose="020B0604020202020204" pitchFamily="34" charset="0"/>
              </a:rPr>
              <a:t> </a:t>
            </a:r>
            <a:r>
              <a:rPr lang="es-AR" sz="2000" dirty="0">
                <a:latin typeface="Arial" panose="020B0604020202020204" pitchFamily="34" charset="0"/>
                <a:cs typeface="Arial" panose="020B0604020202020204" pitchFamily="34" charset="0"/>
              </a:rPr>
              <a:t>El sistema de  I+D y su financiamiento público-privado (rol de la propiedad intelectual)</a:t>
            </a:r>
          </a:p>
          <a:p>
            <a:pPr lvl="1">
              <a:spcBef>
                <a:spcPts val="0"/>
              </a:spcBef>
              <a:spcAft>
                <a:spcPts val="600"/>
              </a:spcAft>
              <a:buFont typeface="Courier New" panose="02070309020205020404" pitchFamily="49" charset="0"/>
              <a:buChar char="o"/>
            </a:pPr>
            <a:r>
              <a:rPr lang="es-AR" sz="2000" dirty="0">
                <a:latin typeface="Arial" panose="020B0604020202020204" pitchFamily="34" charset="0"/>
                <a:cs typeface="Arial" panose="020B0604020202020204" pitchFamily="34" charset="0"/>
              </a:rPr>
              <a:t> La cooperación internacional</a:t>
            </a:r>
          </a:p>
          <a:p>
            <a:pPr>
              <a:spcBef>
                <a:spcPts val="0"/>
              </a:spcBef>
              <a:spcAft>
                <a:spcPts val="1500"/>
              </a:spcAft>
              <a:buFont typeface="Wingdings" panose="05000000000000000000" pitchFamily="2" charset="2"/>
              <a:buChar char="Ø"/>
            </a:pPr>
            <a:r>
              <a:rPr lang="es-AR" sz="2400" dirty="0">
                <a:latin typeface="Arial" panose="020B0604020202020204" pitchFamily="34" charset="0"/>
                <a:cs typeface="Arial" panose="020B0604020202020204" pitchFamily="34" charset="0"/>
              </a:rPr>
              <a:t>  </a:t>
            </a:r>
            <a:r>
              <a:rPr lang="es-AR" sz="2200" dirty="0">
                <a:latin typeface="Arial" panose="020B0604020202020204" pitchFamily="34" charset="0"/>
                <a:cs typeface="Arial" panose="020B0604020202020204" pitchFamily="34" charset="0"/>
              </a:rPr>
              <a:t>La </a:t>
            </a:r>
            <a:r>
              <a:rPr lang="es-AR" sz="2200" b="1" dirty="0">
                <a:latin typeface="Arial" panose="020B0604020202020204" pitchFamily="34" charset="0"/>
                <a:cs typeface="Arial" panose="020B0604020202020204" pitchFamily="34" charset="0"/>
              </a:rPr>
              <a:t>presión impositiva y desprotección arancelaria</a:t>
            </a:r>
            <a:r>
              <a:rPr lang="es-AR" sz="2200" dirty="0">
                <a:latin typeface="Arial" panose="020B0604020202020204" pitchFamily="34" charset="0"/>
                <a:cs typeface="Arial" panose="020B0604020202020204" pitchFamily="34" charset="0"/>
              </a:rPr>
              <a:t>.  Posicionamiento del sector en la sociedad (en centros urbanos). Lobby en PE y Congreso</a:t>
            </a:r>
          </a:p>
          <a:p>
            <a:pPr>
              <a:spcBef>
                <a:spcPts val="0"/>
              </a:spcBef>
              <a:spcAft>
                <a:spcPts val="600"/>
              </a:spcAft>
              <a:buFont typeface="Wingdings" panose="05000000000000000000" pitchFamily="2" charset="2"/>
              <a:buChar char="Ø"/>
            </a:pPr>
            <a:r>
              <a:rPr lang="es-AR" sz="2200" dirty="0">
                <a:latin typeface="Arial" panose="020B0604020202020204" pitchFamily="34" charset="0"/>
                <a:cs typeface="Arial" panose="020B0604020202020204" pitchFamily="34" charset="0"/>
              </a:rPr>
              <a:t> Oportunidades para </a:t>
            </a:r>
            <a:r>
              <a:rPr lang="es-AR" sz="2200" b="1" dirty="0">
                <a:latin typeface="Arial" panose="020B0604020202020204" pitchFamily="34" charset="0"/>
                <a:cs typeface="Arial" panose="020B0604020202020204" pitchFamily="34" charset="0"/>
              </a:rPr>
              <a:t>agregar valor</a:t>
            </a:r>
            <a:r>
              <a:rPr lang="es-AR" sz="2200" dirty="0">
                <a:latin typeface="Arial" panose="020B0604020202020204" pitchFamily="34" charset="0"/>
                <a:cs typeface="Arial" panose="020B0604020202020204" pitchFamily="34" charset="0"/>
              </a:rPr>
              <a:t>:</a:t>
            </a:r>
          </a:p>
          <a:p>
            <a:pPr lvl="1">
              <a:spcBef>
                <a:spcPts val="0"/>
              </a:spcBef>
              <a:spcAft>
                <a:spcPts val="600"/>
              </a:spcAft>
              <a:buFont typeface="Courier New" panose="02070309020205020404" pitchFamily="49" charset="0"/>
              <a:buChar char="o"/>
            </a:pPr>
            <a:r>
              <a:rPr lang="es-AR" sz="2000" dirty="0">
                <a:latin typeface="Arial" panose="020B0604020202020204" pitchFamily="34" charset="0"/>
                <a:cs typeface="Arial" panose="020B0604020202020204" pitchFamily="34" charset="0"/>
              </a:rPr>
              <a:t> Diferenciación, trazabilidad, certificaciones (marcos regulatorios y estándares)</a:t>
            </a:r>
          </a:p>
          <a:p>
            <a:pPr lvl="1">
              <a:spcBef>
                <a:spcPts val="0"/>
              </a:spcBef>
              <a:spcAft>
                <a:spcPts val="600"/>
              </a:spcAft>
              <a:buFont typeface="Courier New" panose="02070309020205020404" pitchFamily="49" charset="0"/>
              <a:buChar char="o"/>
            </a:pPr>
            <a:r>
              <a:rPr lang="es-AR" sz="2000" dirty="0">
                <a:latin typeface="Arial" panose="020B0604020202020204" pitchFamily="34" charset="0"/>
                <a:cs typeface="Arial" panose="020B0604020202020204" pitchFamily="34" charset="0"/>
              </a:rPr>
              <a:t> Agenda de sustentabilidad y valorización  (mercados de C, diferenciación)</a:t>
            </a:r>
          </a:p>
          <a:p>
            <a:pPr lvl="1">
              <a:spcBef>
                <a:spcPts val="0"/>
              </a:spcBef>
              <a:spcAft>
                <a:spcPts val="600"/>
              </a:spcAft>
              <a:buFont typeface="Courier New" panose="02070309020205020404" pitchFamily="49" charset="0"/>
              <a:buChar char="o"/>
            </a:pPr>
            <a:r>
              <a:rPr lang="es-AR" sz="2000" dirty="0">
                <a:latin typeface="Arial" panose="020B0604020202020204" pitchFamily="34" charset="0"/>
                <a:cs typeface="Arial" panose="020B0604020202020204" pitchFamily="34" charset="0"/>
              </a:rPr>
              <a:t> Desarrollos </a:t>
            </a:r>
            <a:r>
              <a:rPr lang="es-AR" sz="2000" dirty="0" err="1">
                <a:latin typeface="Arial" panose="020B0604020202020204" pitchFamily="34" charset="0"/>
                <a:cs typeface="Arial" panose="020B0604020202020204" pitchFamily="34" charset="0"/>
              </a:rPr>
              <a:t>bioeconómicos</a:t>
            </a:r>
            <a:endParaRPr lang="es-AR" sz="2000" dirty="0">
              <a:latin typeface="Arial" panose="020B0604020202020204" pitchFamily="34" charset="0"/>
              <a:cs typeface="Arial" panose="020B0604020202020204" pitchFamily="34" charset="0"/>
            </a:endParaRPr>
          </a:p>
          <a:p>
            <a:pPr>
              <a:spcBef>
                <a:spcPts val="0"/>
              </a:spcBef>
              <a:spcAft>
                <a:spcPts val="1500"/>
              </a:spcAft>
              <a:buFont typeface="Wingdings" panose="05000000000000000000" pitchFamily="2" charset="2"/>
              <a:buChar char="Ø"/>
            </a:pPr>
            <a:r>
              <a:rPr lang="es-AR" sz="2400" dirty="0">
                <a:latin typeface="Arial" panose="020B0604020202020204" pitchFamily="34" charset="0"/>
                <a:cs typeface="Arial" panose="020B0604020202020204" pitchFamily="34" charset="0"/>
              </a:rPr>
              <a:t>  </a:t>
            </a:r>
            <a:r>
              <a:rPr lang="es-AR" sz="2200" dirty="0">
                <a:latin typeface="Arial" panose="020B0604020202020204" pitchFamily="34" charset="0"/>
                <a:cs typeface="Arial" panose="020B0604020202020204" pitchFamily="34" charset="0"/>
              </a:rPr>
              <a:t>La </a:t>
            </a:r>
            <a:r>
              <a:rPr lang="es-AR" sz="2200" b="1" dirty="0">
                <a:latin typeface="Arial" panose="020B0604020202020204" pitchFamily="34" charset="0"/>
                <a:cs typeface="Arial" panose="020B0604020202020204" pitchFamily="34" charset="0"/>
              </a:rPr>
              <a:t>infraestructura y el “costo argentino”</a:t>
            </a:r>
          </a:p>
          <a:p>
            <a:pPr>
              <a:spcBef>
                <a:spcPts val="0"/>
              </a:spcBef>
              <a:spcAft>
                <a:spcPts val="1500"/>
              </a:spcAft>
              <a:buFont typeface="Wingdings" panose="05000000000000000000" pitchFamily="2" charset="2"/>
              <a:buChar char="Ø"/>
            </a:pPr>
            <a:r>
              <a:rPr lang="es-AR" sz="2200" dirty="0">
                <a:latin typeface="Arial" panose="020B0604020202020204" pitchFamily="34" charset="0"/>
                <a:cs typeface="Arial" panose="020B0604020202020204" pitchFamily="34" charset="0"/>
              </a:rPr>
              <a:t>  Los insumos estratégicos: </a:t>
            </a:r>
            <a:r>
              <a:rPr lang="es-AR" sz="2200" b="1" dirty="0">
                <a:latin typeface="Arial" panose="020B0604020202020204" pitchFamily="34" charset="0"/>
                <a:cs typeface="Arial" panose="020B0604020202020204" pitchFamily="34" charset="0"/>
              </a:rPr>
              <a:t>fertilizantes </a:t>
            </a:r>
            <a:r>
              <a:rPr lang="es-AR" sz="2200" dirty="0">
                <a:latin typeface="Arial" panose="020B0604020202020204" pitchFamily="34" charset="0"/>
                <a:cs typeface="Arial" panose="020B0604020202020204" pitchFamily="34" charset="0"/>
              </a:rPr>
              <a:t>y opciones biológicas</a:t>
            </a:r>
          </a:p>
          <a:p>
            <a:pPr marL="0" indent="0">
              <a:spcBef>
                <a:spcPts val="0"/>
              </a:spcBef>
              <a:spcAft>
                <a:spcPts val="1500"/>
              </a:spcAft>
              <a:buNone/>
            </a:pPr>
            <a:endParaRPr lang="es-AR" sz="2200" b="1" dirty="0">
              <a:latin typeface="Arial" panose="020B0604020202020204" pitchFamily="34" charset="0"/>
              <a:cs typeface="Arial" panose="020B0604020202020204" pitchFamily="34" charset="0"/>
            </a:endParaRPr>
          </a:p>
          <a:p>
            <a:pPr marL="360000" indent="-360000">
              <a:spcBef>
                <a:spcPts val="0"/>
              </a:spcBef>
              <a:spcAft>
                <a:spcPts val="1500"/>
              </a:spcAft>
              <a:buAutoNum type="arabicPeriod"/>
            </a:pPr>
            <a:endParaRPr lang="es-AR" sz="220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78E93C37-5FFE-002A-386A-5F5059E79A7C}"/>
              </a:ext>
            </a:extLst>
          </p:cNvPr>
          <p:cNvPicPr>
            <a:picLocks noChangeAspect="1"/>
          </p:cNvPicPr>
          <p:nvPr/>
        </p:nvPicPr>
        <p:blipFill>
          <a:blip r:embed="rId2"/>
          <a:stretch>
            <a:fillRect/>
          </a:stretch>
        </p:blipFill>
        <p:spPr>
          <a:xfrm>
            <a:off x="10573966" y="6217579"/>
            <a:ext cx="1374386" cy="565241"/>
          </a:xfrm>
          <a:prstGeom prst="rect">
            <a:avLst/>
          </a:prstGeom>
        </p:spPr>
      </p:pic>
    </p:spTree>
    <p:extLst>
      <p:ext uri="{BB962C8B-B14F-4D97-AF65-F5344CB8AC3E}">
        <p14:creationId xmlns:p14="http://schemas.microsoft.com/office/powerpoint/2010/main" val="10688879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F08D6-3FB1-D4D4-C624-FD379289AB3D}"/>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D3742BD-50DE-B3FB-92E2-ABA3CF50C6FB}"/>
              </a:ext>
            </a:extLst>
          </p:cNvPr>
          <p:cNvSpPr>
            <a:spLocks noGrp="1"/>
          </p:cNvSpPr>
          <p:nvPr>
            <p:ph type="title"/>
          </p:nvPr>
        </p:nvSpPr>
        <p:spPr>
          <a:xfrm>
            <a:off x="0" y="0"/>
            <a:ext cx="12192000" cy="1005840"/>
          </a:xfrm>
          <a:solidFill>
            <a:srgbClr val="73903A"/>
          </a:solidFill>
        </p:spPr>
        <p:txBody>
          <a:bodyPr vert="horz" lIns="91386" tIns="45693" rIns="91386" bIns="45693" rtlCol="0" anchor="ctr">
            <a:normAutofit/>
          </a:bodyPr>
          <a:lstStyle/>
          <a:p>
            <a:pPr algn="ctr"/>
            <a:r>
              <a:rPr lang="es-AR" sz="2400" dirty="0">
                <a:solidFill>
                  <a:schemeClr val="bg1"/>
                </a:solidFill>
                <a:latin typeface="Arial" panose="020B0604020202020204" pitchFamily="34" charset="0"/>
                <a:cs typeface="Arial" panose="020B0604020202020204" pitchFamily="34" charset="0"/>
              </a:rPr>
              <a:t>LA INSERCION INTERNACIONAL: EL </a:t>
            </a:r>
            <a:r>
              <a:rPr lang="es-AR" sz="2400" b="1" dirty="0">
                <a:solidFill>
                  <a:schemeClr val="bg1"/>
                </a:solidFill>
                <a:latin typeface="Arial" panose="020B0604020202020204" pitchFamily="34" charset="0"/>
                <a:cs typeface="Arial" panose="020B0604020202020204" pitchFamily="34" charset="0"/>
              </a:rPr>
              <a:t>POSICIONAMIENTO</a:t>
            </a:r>
            <a:r>
              <a:rPr lang="es-AR" sz="2400" dirty="0">
                <a:solidFill>
                  <a:schemeClr val="bg1"/>
                </a:solidFill>
                <a:latin typeface="Arial" panose="020B0604020202020204" pitchFamily="34" charset="0"/>
                <a:cs typeface="Arial" panose="020B0604020202020204" pitchFamily="34" charset="0"/>
              </a:rPr>
              <a:t> COMO REGION CLAVE</a:t>
            </a:r>
          </a:p>
        </p:txBody>
      </p:sp>
      <p:sp>
        <p:nvSpPr>
          <p:cNvPr id="3" name="Marcador de contenido 2">
            <a:extLst>
              <a:ext uri="{FF2B5EF4-FFF2-40B4-BE49-F238E27FC236}">
                <a16:creationId xmlns:a16="http://schemas.microsoft.com/office/drawing/2014/main" id="{9B39155F-A019-287D-1F4D-6E42534B236D}"/>
              </a:ext>
            </a:extLst>
          </p:cNvPr>
          <p:cNvSpPr>
            <a:spLocks noGrp="1"/>
          </p:cNvSpPr>
          <p:nvPr>
            <p:ph idx="1"/>
          </p:nvPr>
        </p:nvSpPr>
        <p:spPr>
          <a:xfrm>
            <a:off x="865764" y="1206228"/>
            <a:ext cx="10544783" cy="5295363"/>
          </a:xfrm>
        </p:spPr>
        <p:txBody>
          <a:bodyPr>
            <a:noAutofit/>
          </a:bodyPr>
          <a:lstStyle/>
          <a:p>
            <a:pPr marL="0" indent="0" algn="ctr">
              <a:spcBef>
                <a:spcPts val="0"/>
              </a:spcBef>
              <a:spcAft>
                <a:spcPts val="600"/>
              </a:spcAft>
              <a:buNone/>
            </a:pPr>
            <a:r>
              <a:rPr lang="es-AR" sz="2200" dirty="0">
                <a:latin typeface="Arial" panose="020B0604020202020204" pitchFamily="34" charset="0"/>
                <a:cs typeface="Arial" panose="020B0604020202020204" pitchFamily="34" charset="0"/>
              </a:rPr>
              <a:t>La agricultura de la región es clave para la seguridad alimentaria, para la transición energética y para mitigar el cambio climático: </a:t>
            </a:r>
          </a:p>
          <a:p>
            <a:pPr marL="0" indent="0" algn="ctr">
              <a:spcBef>
                <a:spcPts val="0"/>
              </a:spcBef>
              <a:spcAft>
                <a:spcPts val="1500"/>
              </a:spcAft>
              <a:buNone/>
            </a:pPr>
            <a:r>
              <a:rPr lang="es-AR" sz="2200" b="1" dirty="0">
                <a:latin typeface="Arial" panose="020B0604020202020204" pitchFamily="34" charset="0"/>
                <a:cs typeface="Arial" panose="020B0604020202020204" pitchFamily="34" charset="0"/>
              </a:rPr>
              <a:t>somos la solución, pero tenemos mala imagen internacional</a:t>
            </a:r>
          </a:p>
          <a:p>
            <a:pPr marL="0" indent="0">
              <a:spcBef>
                <a:spcPts val="1800"/>
              </a:spcBef>
              <a:spcAft>
                <a:spcPts val="1500"/>
              </a:spcAft>
              <a:buNone/>
            </a:pPr>
            <a:r>
              <a:rPr lang="es-AR" sz="2200" dirty="0">
                <a:latin typeface="Arial" panose="020B0604020202020204" pitchFamily="34" charset="0"/>
                <a:cs typeface="Arial" panose="020B0604020202020204" pitchFamily="34" charset="0"/>
              </a:rPr>
              <a:t>Necesitamos revertir la imagen a partir de una estrategia coordinada:</a:t>
            </a:r>
          </a:p>
          <a:p>
            <a:pPr marL="914139" lvl="1" indent="-457200">
              <a:spcBef>
                <a:spcPts val="0"/>
              </a:spcBef>
              <a:spcAft>
                <a:spcPts val="1500"/>
              </a:spcAft>
              <a:buAutoNum type="arabicPeriod"/>
            </a:pPr>
            <a:r>
              <a:rPr lang="es-AR" sz="2000" dirty="0">
                <a:latin typeface="Arial" panose="020B0604020202020204" pitchFamily="34" charset="0"/>
                <a:cs typeface="Arial" panose="020B0604020202020204" pitchFamily="34" charset="0"/>
              </a:rPr>
              <a:t>Generación de </a:t>
            </a:r>
            <a:r>
              <a:rPr lang="es-AR" sz="2000" b="1" dirty="0">
                <a:latin typeface="Arial" panose="020B0604020202020204" pitchFamily="34" charset="0"/>
                <a:cs typeface="Arial" panose="020B0604020202020204" pitchFamily="34" charset="0"/>
              </a:rPr>
              <a:t>información científica</a:t>
            </a:r>
          </a:p>
          <a:p>
            <a:pPr marL="914139" lvl="1" indent="-457200">
              <a:spcBef>
                <a:spcPts val="0"/>
              </a:spcBef>
              <a:spcAft>
                <a:spcPts val="1500"/>
              </a:spcAft>
              <a:buAutoNum type="arabicPeriod"/>
            </a:pPr>
            <a:r>
              <a:rPr lang="es-AR" sz="2000" dirty="0">
                <a:latin typeface="Arial" panose="020B0604020202020204" pitchFamily="34" charset="0"/>
                <a:cs typeface="Arial" panose="020B0604020202020204" pitchFamily="34" charset="0"/>
              </a:rPr>
              <a:t>Construir una </a:t>
            </a:r>
            <a:r>
              <a:rPr lang="es-AR" sz="2000" b="1" dirty="0">
                <a:latin typeface="Arial" panose="020B0604020202020204" pitchFamily="34" charset="0"/>
                <a:cs typeface="Arial" panose="020B0604020202020204" pitchFamily="34" charset="0"/>
              </a:rPr>
              <a:t>nueva narrativa </a:t>
            </a:r>
            <a:r>
              <a:rPr lang="es-AR" sz="2000" dirty="0">
                <a:latin typeface="Arial" panose="020B0604020202020204" pitchFamily="34" charset="0"/>
                <a:cs typeface="Arial" panose="020B0604020202020204" pitchFamily="34" charset="0"/>
              </a:rPr>
              <a:t>de la agricultura del Cono Sur</a:t>
            </a:r>
          </a:p>
          <a:p>
            <a:pPr marL="914139" lvl="1" indent="-457200">
              <a:spcBef>
                <a:spcPts val="0"/>
              </a:spcBef>
              <a:spcAft>
                <a:spcPts val="1500"/>
              </a:spcAft>
              <a:buAutoNum type="arabicPeriod"/>
            </a:pPr>
            <a:r>
              <a:rPr lang="es-AR" sz="2000" dirty="0">
                <a:latin typeface="Arial" panose="020B0604020202020204" pitchFamily="34" charset="0"/>
                <a:cs typeface="Arial" panose="020B0604020202020204" pitchFamily="34" charset="0"/>
              </a:rPr>
              <a:t>Instrumentar una actividad de </a:t>
            </a:r>
            <a:r>
              <a:rPr lang="es-AR" sz="2000" b="1" dirty="0">
                <a:latin typeface="Arial" panose="020B0604020202020204" pitchFamily="34" charset="0"/>
                <a:cs typeface="Arial" panose="020B0604020202020204" pitchFamily="34" charset="0"/>
              </a:rPr>
              <a:t>posicionamiento en los principales foros </a:t>
            </a:r>
            <a:r>
              <a:rPr lang="es-AR" sz="2000" dirty="0">
                <a:latin typeface="Arial" panose="020B0604020202020204" pitchFamily="34" charset="0"/>
                <a:cs typeface="Arial" panose="020B0604020202020204" pitchFamily="34" charset="0"/>
              </a:rPr>
              <a:t>internacionales</a:t>
            </a:r>
          </a:p>
          <a:p>
            <a:pPr marL="914139" lvl="1" indent="-457200">
              <a:spcBef>
                <a:spcPts val="0"/>
              </a:spcBef>
              <a:spcAft>
                <a:spcPts val="1500"/>
              </a:spcAft>
              <a:buAutoNum type="arabicPeriod"/>
            </a:pPr>
            <a:r>
              <a:rPr lang="es-AR" sz="2000" dirty="0">
                <a:latin typeface="Arial" panose="020B0604020202020204" pitchFamily="34" charset="0"/>
                <a:cs typeface="Arial" panose="020B0604020202020204" pitchFamily="34" charset="0"/>
              </a:rPr>
              <a:t>Construir alianzas en la región y con los principales importadores, para generar </a:t>
            </a:r>
            <a:r>
              <a:rPr lang="es-AR" sz="2000" b="1" dirty="0">
                <a:latin typeface="Arial" panose="020B0604020202020204" pitchFamily="34" charset="0"/>
                <a:cs typeface="Arial" panose="020B0604020202020204" pitchFamily="34" charset="0"/>
              </a:rPr>
              <a:t>confianza y previsibilidad</a:t>
            </a:r>
          </a:p>
          <a:p>
            <a:pPr marL="914139" lvl="1" indent="-457200">
              <a:spcBef>
                <a:spcPts val="0"/>
              </a:spcBef>
              <a:spcAft>
                <a:spcPts val="1500"/>
              </a:spcAft>
              <a:buAutoNum type="arabicPeriod"/>
            </a:pPr>
            <a:endParaRPr lang="es-AR" sz="2000" b="1" dirty="0">
              <a:latin typeface="Arial" panose="020B0604020202020204" pitchFamily="34" charset="0"/>
              <a:cs typeface="Arial" panose="020B0604020202020204" pitchFamily="34" charset="0"/>
            </a:endParaRPr>
          </a:p>
          <a:p>
            <a:pPr marL="456939" lvl="1" indent="0">
              <a:spcBef>
                <a:spcPts val="0"/>
              </a:spcBef>
              <a:spcAft>
                <a:spcPts val="1500"/>
              </a:spcAft>
              <a:buNone/>
            </a:pPr>
            <a:r>
              <a:rPr lang="es-AR" sz="2000" b="1" dirty="0">
                <a:solidFill>
                  <a:schemeClr val="accent1">
                    <a:lumMod val="90000"/>
                    <a:lumOff val="10000"/>
                  </a:schemeClr>
                </a:solidFill>
                <a:latin typeface="Arial" panose="020B0604020202020204" pitchFamily="34" charset="0"/>
                <a:cs typeface="Arial" panose="020B0604020202020204" pitchFamily="34" charset="0"/>
              </a:rPr>
              <a:t>Importancia de la articulación público privada en cada país y con la región</a:t>
            </a:r>
          </a:p>
        </p:txBody>
      </p:sp>
      <p:pic>
        <p:nvPicPr>
          <p:cNvPr id="4" name="Picture 3">
            <a:extLst>
              <a:ext uri="{FF2B5EF4-FFF2-40B4-BE49-F238E27FC236}">
                <a16:creationId xmlns:a16="http://schemas.microsoft.com/office/drawing/2014/main" id="{0B7387EC-6A34-417C-04F8-1D199CC9ABB8}"/>
              </a:ext>
            </a:extLst>
          </p:cNvPr>
          <p:cNvPicPr>
            <a:picLocks noChangeAspect="1"/>
          </p:cNvPicPr>
          <p:nvPr/>
        </p:nvPicPr>
        <p:blipFill>
          <a:blip r:embed="rId2"/>
          <a:stretch>
            <a:fillRect/>
          </a:stretch>
        </p:blipFill>
        <p:spPr>
          <a:xfrm>
            <a:off x="10573966" y="6217579"/>
            <a:ext cx="1374386" cy="565241"/>
          </a:xfrm>
          <a:prstGeom prst="rect">
            <a:avLst/>
          </a:prstGeom>
        </p:spPr>
      </p:pic>
      <p:sp>
        <p:nvSpPr>
          <p:cNvPr id="5" name="Flecha: hacia abajo 4">
            <a:extLst>
              <a:ext uri="{FF2B5EF4-FFF2-40B4-BE49-F238E27FC236}">
                <a16:creationId xmlns:a16="http://schemas.microsoft.com/office/drawing/2014/main" id="{2DEB4124-6B1B-D4AC-3F27-83C4D78259C0}"/>
              </a:ext>
            </a:extLst>
          </p:cNvPr>
          <p:cNvSpPr/>
          <p:nvPr/>
        </p:nvSpPr>
        <p:spPr>
          <a:xfrm>
            <a:off x="4623876" y="5645297"/>
            <a:ext cx="2062264" cy="282102"/>
          </a:xfrm>
          <a:prstGeom prst="downArrow">
            <a:avLst/>
          </a:prstGeom>
          <a:solidFill>
            <a:srgbClr val="73903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10815324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94903-E7EE-95D5-E28B-92B42F6A37B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67B39C4-3505-B58A-2F34-70CCE6023B3A}"/>
              </a:ext>
            </a:extLst>
          </p:cNvPr>
          <p:cNvSpPr>
            <a:spLocks noGrp="1"/>
          </p:cNvSpPr>
          <p:nvPr>
            <p:ph type="title"/>
          </p:nvPr>
        </p:nvSpPr>
        <p:spPr>
          <a:xfrm>
            <a:off x="0" y="0"/>
            <a:ext cx="12192000" cy="1005840"/>
          </a:xfrm>
          <a:solidFill>
            <a:srgbClr val="73903A"/>
          </a:solidFill>
        </p:spPr>
        <p:txBody>
          <a:bodyPr vert="horz" lIns="91386" tIns="45693" rIns="91386" bIns="45693" rtlCol="0" anchor="ctr">
            <a:normAutofit/>
          </a:bodyPr>
          <a:lstStyle/>
          <a:p>
            <a:pPr algn="ctr"/>
            <a:r>
              <a:rPr lang="es-AR" sz="2400" dirty="0">
                <a:solidFill>
                  <a:schemeClr val="bg1"/>
                </a:solidFill>
                <a:latin typeface="Arial" panose="020B0604020202020204" pitchFamily="34" charset="0"/>
                <a:cs typeface="Arial" panose="020B0604020202020204" pitchFamily="34" charset="0"/>
              </a:rPr>
              <a:t>OPORTUNIDADES Y DESAFÍOS PARA LA </a:t>
            </a:r>
            <a:r>
              <a:rPr lang="es-AR" sz="2400" b="1" dirty="0">
                <a:solidFill>
                  <a:schemeClr val="bg1"/>
                </a:solidFill>
                <a:latin typeface="Arial" panose="020B0604020202020204" pitchFamily="34" charset="0"/>
                <a:cs typeface="Arial" panose="020B0604020202020204" pitchFamily="34" charset="0"/>
              </a:rPr>
              <a:t>INSERCIÓN COMERCIAL</a:t>
            </a:r>
          </a:p>
        </p:txBody>
      </p:sp>
      <p:sp>
        <p:nvSpPr>
          <p:cNvPr id="3" name="Marcador de contenido 2">
            <a:extLst>
              <a:ext uri="{FF2B5EF4-FFF2-40B4-BE49-F238E27FC236}">
                <a16:creationId xmlns:a16="http://schemas.microsoft.com/office/drawing/2014/main" id="{F02AE60F-04A4-C331-8EEB-1C57F7E9C108}"/>
              </a:ext>
            </a:extLst>
          </p:cNvPr>
          <p:cNvSpPr>
            <a:spLocks noGrp="1"/>
          </p:cNvSpPr>
          <p:nvPr>
            <p:ph idx="1"/>
          </p:nvPr>
        </p:nvSpPr>
        <p:spPr>
          <a:xfrm>
            <a:off x="636084" y="1079764"/>
            <a:ext cx="11239500" cy="5295363"/>
          </a:xfrm>
        </p:spPr>
        <p:txBody>
          <a:bodyPr>
            <a:noAutofit/>
          </a:bodyPr>
          <a:lstStyle/>
          <a:p>
            <a:pPr marL="0" indent="0">
              <a:buNone/>
            </a:pPr>
            <a:r>
              <a:rPr lang="es-AR" sz="2200" dirty="0">
                <a:latin typeface="Arial" panose="020B0604020202020204" pitchFamily="34" charset="0"/>
                <a:cs typeface="Arial" panose="020B0604020202020204" pitchFamily="34" charset="0"/>
              </a:rPr>
              <a:t>1. El </a:t>
            </a:r>
            <a:r>
              <a:rPr lang="es-AR" sz="2200" b="1" dirty="0">
                <a:latin typeface="Arial" panose="020B0604020202020204" pitchFamily="34" charset="0"/>
                <a:cs typeface="Arial" panose="020B0604020202020204" pitchFamily="34" charset="0"/>
              </a:rPr>
              <a:t>MERCOSUR</a:t>
            </a:r>
            <a:r>
              <a:rPr lang="es-AR" sz="2200" dirty="0">
                <a:latin typeface="Arial" panose="020B0604020202020204" pitchFamily="34" charset="0"/>
                <a:cs typeface="Arial" panose="020B0604020202020204" pitchFamily="34" charset="0"/>
              </a:rPr>
              <a:t>: su mejor funcionamiento es clave para:</a:t>
            </a:r>
          </a:p>
          <a:p>
            <a:pPr lvl="1">
              <a:buFont typeface="Wingdings" panose="05000000000000000000" pitchFamily="2" charset="2"/>
              <a:buChar char="Ø"/>
            </a:pPr>
            <a:r>
              <a:rPr lang="es-AR" sz="1800" dirty="0">
                <a:latin typeface="Arial" panose="020B0604020202020204" pitchFamily="34" charset="0"/>
                <a:cs typeface="Arial" panose="020B0604020202020204" pitchFamily="34" charset="0"/>
              </a:rPr>
              <a:t> </a:t>
            </a:r>
            <a:r>
              <a:rPr lang="es-AR" sz="2000" dirty="0">
                <a:latin typeface="Arial" panose="020B0604020202020204" pitchFamily="34" charset="0"/>
                <a:cs typeface="Arial" panose="020B0604020202020204" pitchFamily="34" charset="0"/>
              </a:rPr>
              <a:t>El desarrollo de cadenas de valor regionales</a:t>
            </a:r>
          </a:p>
          <a:p>
            <a:pPr lvl="1">
              <a:buFont typeface="Wingdings" panose="05000000000000000000" pitchFamily="2" charset="2"/>
              <a:buChar char="Ø"/>
            </a:pPr>
            <a:r>
              <a:rPr lang="es-AR" sz="2000" dirty="0">
                <a:latin typeface="Arial" panose="020B0604020202020204" pitchFamily="34" charset="0"/>
                <a:cs typeface="Arial" panose="020B0604020202020204" pitchFamily="34" charset="0"/>
              </a:rPr>
              <a:t> El desarrollo de alianzas regionales y con los importadores (acuerdo con UE, otros)</a:t>
            </a:r>
          </a:p>
          <a:p>
            <a:pPr lvl="1">
              <a:buFont typeface="Wingdings" panose="05000000000000000000" pitchFamily="2" charset="2"/>
              <a:buChar char="Ø"/>
            </a:pPr>
            <a:r>
              <a:rPr lang="es-AR" sz="2000" dirty="0">
                <a:latin typeface="Arial" panose="020B0604020202020204" pitchFamily="34" charset="0"/>
                <a:cs typeface="Arial" panose="020B0604020202020204" pitchFamily="34" charset="0"/>
              </a:rPr>
              <a:t> Continuar la agenda de negociaciones internacionales con mercados relevantes (CPTPP)</a:t>
            </a:r>
          </a:p>
          <a:p>
            <a:pPr lvl="1">
              <a:buFont typeface="Wingdings" panose="05000000000000000000" pitchFamily="2" charset="2"/>
              <a:buChar char="Ø"/>
            </a:pPr>
            <a:r>
              <a:rPr lang="es-AR" sz="2000" dirty="0">
                <a:latin typeface="Arial" panose="020B0604020202020204" pitchFamily="34" charset="0"/>
                <a:cs typeface="Arial" panose="020B0604020202020204" pitchFamily="34" charset="0"/>
              </a:rPr>
              <a:t> La logística en la </a:t>
            </a:r>
            <a:r>
              <a:rPr lang="es-AR" sz="2000" dirty="0" err="1">
                <a:latin typeface="Arial" panose="020B0604020202020204" pitchFamily="34" charset="0"/>
                <a:cs typeface="Arial" panose="020B0604020202020204" pitchFamily="34" charset="0"/>
              </a:rPr>
              <a:t>hidrovía</a:t>
            </a:r>
            <a:r>
              <a:rPr lang="es-AR" sz="2000" dirty="0">
                <a:latin typeface="Arial" panose="020B0604020202020204" pitchFamily="34" charset="0"/>
                <a:cs typeface="Arial" panose="020B0604020202020204" pitchFamily="34" charset="0"/>
              </a:rPr>
              <a:t> y el comercio bioceánico</a:t>
            </a:r>
          </a:p>
          <a:p>
            <a:pPr marL="0" indent="0" algn="ctr">
              <a:buNone/>
            </a:pPr>
            <a:r>
              <a:rPr lang="es-AR" sz="2000" dirty="0">
                <a:solidFill>
                  <a:schemeClr val="accent1">
                    <a:lumMod val="90000"/>
                    <a:lumOff val="10000"/>
                  </a:schemeClr>
                </a:solidFill>
                <a:latin typeface="Arial" panose="020B0604020202020204" pitchFamily="34" charset="0"/>
                <a:cs typeface="Arial" panose="020B0604020202020204" pitchFamily="34" charset="0"/>
              </a:rPr>
              <a:t>Para ello, la convergencia /armonización regulatoria es un primer paso crítico</a:t>
            </a:r>
          </a:p>
          <a:p>
            <a:pPr marL="0" indent="0">
              <a:buNone/>
            </a:pPr>
            <a:r>
              <a:rPr lang="es-AR" sz="2200" dirty="0">
                <a:latin typeface="Arial" panose="020B0604020202020204" pitchFamily="34" charset="0"/>
                <a:cs typeface="Arial" panose="020B0604020202020204" pitchFamily="34" charset="0"/>
              </a:rPr>
              <a:t>2.  La implementación del </a:t>
            </a:r>
            <a:r>
              <a:rPr lang="es-AR" sz="2200" b="1" dirty="0">
                <a:latin typeface="Arial" panose="020B0604020202020204" pitchFamily="34" charset="0"/>
                <a:cs typeface="Arial" panose="020B0604020202020204" pitchFamily="34" charset="0"/>
              </a:rPr>
              <a:t>Acuerdo Mercosur-UE </a:t>
            </a:r>
            <a:r>
              <a:rPr lang="es-AR" sz="2200" dirty="0">
                <a:latin typeface="Arial" panose="020B0604020202020204" pitchFamily="34" charset="0"/>
                <a:cs typeface="Arial" panose="020B0604020202020204" pitchFamily="34" charset="0"/>
              </a:rPr>
              <a:t>tiene un rol muy importante:</a:t>
            </a:r>
          </a:p>
          <a:p>
            <a:pPr lvl="1">
              <a:buFont typeface="Wingdings" panose="05000000000000000000" pitchFamily="2" charset="2"/>
              <a:buChar char="Ø"/>
            </a:pPr>
            <a:r>
              <a:rPr lang="es-AR" sz="2000" dirty="0">
                <a:latin typeface="Arial" panose="020B0604020202020204" pitchFamily="34" charset="0"/>
                <a:cs typeface="Arial" panose="020B0604020202020204" pitchFamily="34" charset="0"/>
              </a:rPr>
              <a:t> Para mejorar los estándares sanitarios de calidad, sanidad y ambientales</a:t>
            </a:r>
          </a:p>
          <a:p>
            <a:pPr lvl="1">
              <a:buFont typeface="Wingdings" panose="05000000000000000000" pitchFamily="2" charset="2"/>
              <a:buChar char="Ø"/>
            </a:pPr>
            <a:r>
              <a:rPr lang="es-AR" sz="2000" dirty="0">
                <a:latin typeface="Arial" panose="020B0604020202020204" pitchFamily="34" charset="0"/>
                <a:cs typeface="Arial" panose="020B0604020202020204" pitchFamily="34" charset="0"/>
              </a:rPr>
              <a:t> Para el desarrollo de nuevas actividades conjuntas (bioeconomía, fertilizantes, etc.)</a:t>
            </a:r>
          </a:p>
          <a:p>
            <a:pPr lvl="1">
              <a:buFont typeface="Wingdings" panose="05000000000000000000" pitchFamily="2" charset="2"/>
              <a:buChar char="Ø"/>
            </a:pPr>
            <a:r>
              <a:rPr lang="es-AR" sz="2000" dirty="0">
                <a:latin typeface="Arial" panose="020B0604020202020204" pitchFamily="34" charset="0"/>
                <a:cs typeface="Arial" panose="020B0604020202020204" pitchFamily="34" charset="0"/>
              </a:rPr>
              <a:t> Como antecedente para nuevas negociaciones comerciales con otros bloques</a:t>
            </a:r>
          </a:p>
          <a:p>
            <a:pPr marL="0" indent="0">
              <a:buNone/>
            </a:pPr>
            <a:r>
              <a:rPr lang="es-AR" sz="2200" dirty="0">
                <a:latin typeface="Arial" panose="020B0604020202020204" pitchFamily="34" charset="0"/>
                <a:cs typeface="Arial" panose="020B0604020202020204" pitchFamily="34" charset="0"/>
              </a:rPr>
              <a:t>3. La </a:t>
            </a:r>
            <a:r>
              <a:rPr lang="es-AR" sz="2200" b="1" dirty="0">
                <a:latin typeface="Arial" panose="020B0604020202020204" pitchFamily="34" charset="0"/>
                <a:cs typeface="Arial" panose="020B0604020202020204" pitchFamily="34" charset="0"/>
              </a:rPr>
              <a:t>continuación de la agenda de negociaciones internacionales </a:t>
            </a:r>
            <a:r>
              <a:rPr lang="es-AR" sz="2200" dirty="0">
                <a:latin typeface="Arial" panose="020B0604020202020204" pitchFamily="34" charset="0"/>
                <a:cs typeface="Arial" panose="020B0604020202020204" pitchFamily="34" charset="0"/>
              </a:rPr>
              <a:t>es muy relevante para mejorar el acceso y para la previsibilidad  (ver Tabla 1)</a:t>
            </a:r>
          </a:p>
          <a:p>
            <a:pPr marL="0" indent="0">
              <a:buNone/>
            </a:pPr>
            <a:r>
              <a:rPr lang="es-AR" sz="2200" dirty="0">
                <a:latin typeface="Arial" panose="020B0604020202020204" pitchFamily="34" charset="0"/>
                <a:cs typeface="Arial" panose="020B0604020202020204" pitchFamily="34" charset="0"/>
              </a:rPr>
              <a:t>4. La </a:t>
            </a:r>
            <a:r>
              <a:rPr lang="es-AR" sz="2200" b="1" dirty="0">
                <a:latin typeface="Arial" panose="020B0604020202020204" pitchFamily="34" charset="0"/>
                <a:cs typeface="Arial" panose="020B0604020202020204" pitchFamily="34" charset="0"/>
              </a:rPr>
              <a:t>inteligencia comercial </a:t>
            </a:r>
            <a:r>
              <a:rPr lang="es-AR" sz="2200" dirty="0">
                <a:latin typeface="Arial" panose="020B0604020202020204" pitchFamily="34" charset="0"/>
                <a:cs typeface="Arial" panose="020B0604020202020204" pitchFamily="34" charset="0"/>
              </a:rPr>
              <a:t>es insumo crítico para el escenario internacional incierto</a:t>
            </a:r>
          </a:p>
          <a:p>
            <a:pPr marL="0" indent="0">
              <a:buNone/>
            </a:pPr>
            <a:r>
              <a:rPr lang="es-AR" sz="2200" dirty="0">
                <a:latin typeface="Arial" panose="020B0604020202020204" pitchFamily="34" charset="0"/>
                <a:cs typeface="Arial" panose="020B0604020202020204" pitchFamily="34" charset="0"/>
              </a:rPr>
              <a:t>5. Jerarquizar la </a:t>
            </a:r>
            <a:r>
              <a:rPr lang="es-AR" sz="2200" b="1" dirty="0">
                <a:latin typeface="Arial" panose="020B0604020202020204" pitchFamily="34" charset="0"/>
                <a:cs typeface="Arial" panose="020B0604020202020204" pitchFamily="34" charset="0"/>
              </a:rPr>
              <a:t>promoción comercial público privada y la diplomacia comercial </a:t>
            </a:r>
            <a:endParaRPr lang="es-AR" sz="220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24060670-0F91-2F0E-B98B-A6DE4BFA3E77}"/>
              </a:ext>
            </a:extLst>
          </p:cNvPr>
          <p:cNvPicPr>
            <a:picLocks noChangeAspect="1"/>
          </p:cNvPicPr>
          <p:nvPr/>
        </p:nvPicPr>
        <p:blipFill>
          <a:blip r:embed="rId2"/>
          <a:stretch>
            <a:fillRect/>
          </a:stretch>
        </p:blipFill>
        <p:spPr>
          <a:xfrm>
            <a:off x="10573966" y="6217579"/>
            <a:ext cx="1374386" cy="565241"/>
          </a:xfrm>
          <a:prstGeom prst="rect">
            <a:avLst/>
          </a:prstGeom>
        </p:spPr>
      </p:pic>
    </p:spTree>
    <p:extLst>
      <p:ext uri="{BB962C8B-B14F-4D97-AF65-F5344CB8AC3E}">
        <p14:creationId xmlns:p14="http://schemas.microsoft.com/office/powerpoint/2010/main" val="39046984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2C202-70DF-872D-6479-1A1E4177948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DAF14985-A76B-BA8E-9E67-E9F31D85B5DC}"/>
              </a:ext>
            </a:extLst>
          </p:cNvPr>
          <p:cNvSpPr>
            <a:spLocks noGrp="1"/>
          </p:cNvSpPr>
          <p:nvPr>
            <p:ph type="title"/>
          </p:nvPr>
        </p:nvSpPr>
        <p:spPr>
          <a:xfrm>
            <a:off x="0" y="0"/>
            <a:ext cx="12192000" cy="1005840"/>
          </a:xfrm>
          <a:solidFill>
            <a:srgbClr val="73903A"/>
          </a:solidFill>
        </p:spPr>
        <p:txBody>
          <a:bodyPr vert="horz" lIns="91386" tIns="45693" rIns="91386" bIns="45693" rtlCol="0" anchor="ctr">
            <a:normAutofit/>
          </a:bodyPr>
          <a:lstStyle/>
          <a:p>
            <a:pPr algn="ctr"/>
            <a:r>
              <a:rPr lang="es-AR" sz="2400" dirty="0">
                <a:solidFill>
                  <a:schemeClr val="bg1"/>
                </a:solidFill>
                <a:latin typeface="Arial" panose="020B0604020202020204" pitchFamily="34" charset="0"/>
                <a:cs typeface="Arial" panose="020B0604020202020204" pitchFamily="34" charset="0"/>
              </a:rPr>
              <a:t>Tabla 1. IMPORTANCIA DE LAS NEGOCIACIONES COMERCIALES PARA EL </a:t>
            </a:r>
            <a:br>
              <a:rPr lang="es-AR" sz="2400" dirty="0">
                <a:solidFill>
                  <a:schemeClr val="bg1"/>
                </a:solidFill>
                <a:latin typeface="Arial" panose="020B0604020202020204" pitchFamily="34" charset="0"/>
                <a:cs typeface="Arial" panose="020B0604020202020204" pitchFamily="34" charset="0"/>
              </a:rPr>
            </a:br>
            <a:r>
              <a:rPr lang="es-AR" sz="2400" dirty="0">
                <a:solidFill>
                  <a:schemeClr val="bg1"/>
                </a:solidFill>
                <a:latin typeface="Arial" panose="020B0604020202020204" pitchFamily="34" charset="0"/>
                <a:cs typeface="Arial" panose="020B0604020202020204" pitchFamily="34" charset="0"/>
              </a:rPr>
              <a:t>ACCESO A LOS MERCADOS: LOS  ACUERDOS PERMITEN VENDER MAS CARO</a:t>
            </a:r>
          </a:p>
        </p:txBody>
      </p:sp>
      <p:pic>
        <p:nvPicPr>
          <p:cNvPr id="5" name="Marcador de contenido 4">
            <a:extLst>
              <a:ext uri="{FF2B5EF4-FFF2-40B4-BE49-F238E27FC236}">
                <a16:creationId xmlns:a16="http://schemas.microsoft.com/office/drawing/2014/main" id="{D68EE34F-3FFB-CA58-0BA0-D6AEB11BB519}"/>
              </a:ext>
            </a:extLst>
          </p:cNvPr>
          <p:cNvPicPr>
            <a:picLocks noGrp="1" noChangeAspect="1"/>
          </p:cNvPicPr>
          <p:nvPr>
            <p:ph idx="1"/>
          </p:nvPr>
        </p:nvPicPr>
        <p:blipFill>
          <a:blip r:embed="rId2"/>
          <a:stretch>
            <a:fillRect/>
          </a:stretch>
        </p:blipFill>
        <p:spPr>
          <a:xfrm>
            <a:off x="0" y="1488332"/>
            <a:ext cx="12192000" cy="4639266"/>
          </a:xfrm>
          <a:prstGeom prst="rect">
            <a:avLst/>
          </a:prstGeom>
        </p:spPr>
      </p:pic>
      <p:pic>
        <p:nvPicPr>
          <p:cNvPr id="4" name="Picture 3">
            <a:extLst>
              <a:ext uri="{FF2B5EF4-FFF2-40B4-BE49-F238E27FC236}">
                <a16:creationId xmlns:a16="http://schemas.microsoft.com/office/drawing/2014/main" id="{0AFDA983-7C6F-89FA-384A-8ED2843B9955}"/>
              </a:ext>
            </a:extLst>
          </p:cNvPr>
          <p:cNvPicPr>
            <a:picLocks noChangeAspect="1"/>
          </p:cNvPicPr>
          <p:nvPr/>
        </p:nvPicPr>
        <p:blipFill>
          <a:blip r:embed="rId3"/>
          <a:stretch>
            <a:fillRect/>
          </a:stretch>
        </p:blipFill>
        <p:spPr>
          <a:xfrm>
            <a:off x="10573966" y="6217579"/>
            <a:ext cx="1374386" cy="565241"/>
          </a:xfrm>
          <a:prstGeom prst="rect">
            <a:avLst/>
          </a:prstGeom>
        </p:spPr>
      </p:pic>
      <p:sp>
        <p:nvSpPr>
          <p:cNvPr id="7" name="CuadroTexto 6">
            <a:extLst>
              <a:ext uri="{FF2B5EF4-FFF2-40B4-BE49-F238E27FC236}">
                <a16:creationId xmlns:a16="http://schemas.microsoft.com/office/drawing/2014/main" id="{126E6AC2-5A02-8AD4-076E-628B013C603C}"/>
              </a:ext>
            </a:extLst>
          </p:cNvPr>
          <p:cNvSpPr txBox="1"/>
          <p:nvPr/>
        </p:nvSpPr>
        <p:spPr>
          <a:xfrm>
            <a:off x="0" y="1046402"/>
            <a:ext cx="12192000" cy="711220"/>
          </a:xfrm>
          <a:prstGeom prst="rect">
            <a:avLst/>
          </a:prstGeom>
          <a:noFill/>
        </p:spPr>
        <p:txBody>
          <a:bodyPr wrap="square">
            <a:spAutoFit/>
          </a:bodyPr>
          <a:lstStyle/>
          <a:p>
            <a:pPr marL="457200" algn="just">
              <a:lnSpc>
                <a:spcPct val="115000"/>
              </a:lnSpc>
              <a:buNone/>
            </a:pPr>
            <a:r>
              <a:rPr lang="es-AR" sz="1800" b="1" kern="100" dirty="0">
                <a:effectLst/>
                <a:latin typeface="Arial" panose="020B0604020202020204" pitchFamily="34" charset="0"/>
                <a:ea typeface="Aptos" panose="020B0004020202020204" pitchFamily="34" charset="0"/>
                <a:cs typeface="Times New Roman" panose="02020603050405020304" pitchFamily="18" charset="0"/>
              </a:rPr>
              <a:t>Aranceles consolidados </a:t>
            </a:r>
            <a:r>
              <a:rPr lang="es-AR" sz="1600" b="1" kern="100" dirty="0">
                <a:effectLst/>
                <a:latin typeface="Arial" panose="020B0604020202020204" pitchFamily="34" charset="0"/>
                <a:ea typeface="Aptos" panose="020B0004020202020204" pitchFamily="34" charset="0"/>
                <a:cs typeface="Times New Roman" panose="02020603050405020304" pitchFamily="18" charset="0"/>
              </a:rPr>
              <a:t>para</a:t>
            </a:r>
            <a:r>
              <a:rPr lang="es-AR" sz="1800" b="1" kern="100" dirty="0">
                <a:effectLst/>
                <a:latin typeface="Arial" panose="020B0604020202020204" pitchFamily="34" charset="0"/>
                <a:ea typeface="Aptos" panose="020B0004020202020204" pitchFamily="34" charset="0"/>
                <a:cs typeface="Times New Roman" panose="02020603050405020304" pitchFamily="18" charset="0"/>
              </a:rPr>
              <a:t> diversos países y productos agropecuarios seleccionados (sin preferencias)</a:t>
            </a:r>
            <a:endParaRPr lang="es-AR" sz="18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15000"/>
              </a:lnSpc>
              <a:spcAft>
                <a:spcPts val="800"/>
              </a:spcAft>
              <a:buNone/>
            </a:pPr>
            <a:r>
              <a:rPr lang="es-AR" sz="1800" kern="100" dirty="0">
                <a:effectLst/>
                <a:latin typeface="Arial" panose="020B0604020202020204" pitchFamily="34" charset="0"/>
                <a:ea typeface="Aptos" panose="020B0004020202020204" pitchFamily="34" charset="0"/>
                <a:cs typeface="Times New Roman" panose="02020603050405020304" pitchFamily="18" charset="0"/>
              </a:rPr>
              <a:t>(en porcentajes)</a:t>
            </a:r>
            <a:endParaRPr lang="es-A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CuadroTexto 8">
            <a:extLst>
              <a:ext uri="{FF2B5EF4-FFF2-40B4-BE49-F238E27FC236}">
                <a16:creationId xmlns:a16="http://schemas.microsoft.com/office/drawing/2014/main" id="{03C7815E-08A6-F376-D684-66DF35B63506}"/>
              </a:ext>
            </a:extLst>
          </p:cNvPr>
          <p:cNvSpPr txBox="1"/>
          <p:nvPr/>
        </p:nvSpPr>
        <p:spPr>
          <a:xfrm>
            <a:off x="1310799" y="6248248"/>
            <a:ext cx="6104106" cy="292516"/>
          </a:xfrm>
          <a:prstGeom prst="rect">
            <a:avLst/>
          </a:prstGeom>
          <a:noFill/>
        </p:spPr>
        <p:txBody>
          <a:bodyPr wrap="square">
            <a:spAutoFit/>
          </a:bodyPr>
          <a:lstStyle/>
          <a:p>
            <a:pPr marL="457200" algn="just">
              <a:lnSpc>
                <a:spcPct val="115000"/>
              </a:lnSpc>
              <a:spcBef>
                <a:spcPts val="1200"/>
              </a:spcBef>
              <a:spcAft>
                <a:spcPts val="800"/>
              </a:spcAft>
              <a:buNone/>
            </a:pPr>
            <a:r>
              <a:rPr lang="es-AR" sz="1200" kern="100" dirty="0">
                <a:effectLst/>
                <a:latin typeface="Arial" panose="020B0604020202020204" pitchFamily="34" charset="0"/>
                <a:ea typeface="Aptos" panose="020B0004020202020204" pitchFamily="34" charset="0"/>
                <a:cs typeface="Times New Roman" panose="02020603050405020304" pitchFamily="18" charset="0"/>
              </a:rPr>
              <a:t>Fuente: Datos de OMC.</a:t>
            </a:r>
            <a:endParaRPr lang="es-AR"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3103796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EF385-A63D-A2F0-F72F-D923DFB0D07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DF2CE0C-1A79-1E46-CA91-D21F807EE384}"/>
              </a:ext>
            </a:extLst>
          </p:cNvPr>
          <p:cNvPicPr>
            <a:picLocks noChangeAspect="1"/>
          </p:cNvPicPr>
          <p:nvPr/>
        </p:nvPicPr>
        <p:blipFill>
          <a:blip r:embed="rId2"/>
          <a:stretch>
            <a:fillRect/>
          </a:stretch>
        </p:blipFill>
        <p:spPr>
          <a:xfrm>
            <a:off x="6838540" y="5466941"/>
            <a:ext cx="3183731" cy="1208871"/>
          </a:xfrm>
          <a:prstGeom prst="rect">
            <a:avLst/>
          </a:prstGeom>
        </p:spPr>
      </p:pic>
      <p:sp>
        <p:nvSpPr>
          <p:cNvPr id="6" name="Título 5">
            <a:extLst>
              <a:ext uri="{FF2B5EF4-FFF2-40B4-BE49-F238E27FC236}">
                <a16:creationId xmlns:a16="http://schemas.microsoft.com/office/drawing/2014/main" id="{85FFCBF5-CB3B-00A0-35BF-9043426CDDB4}"/>
              </a:ext>
            </a:extLst>
          </p:cNvPr>
          <p:cNvSpPr>
            <a:spLocks noGrp="1"/>
          </p:cNvSpPr>
          <p:nvPr>
            <p:ph type="title"/>
          </p:nvPr>
        </p:nvSpPr>
        <p:spPr>
          <a:xfrm>
            <a:off x="1517515" y="2271763"/>
            <a:ext cx="8852170" cy="1325563"/>
          </a:xfrm>
        </p:spPr>
        <p:txBody>
          <a:bodyPr/>
          <a:lstStyle/>
          <a:p>
            <a:pPr algn="ctr"/>
            <a:r>
              <a:rPr lang="es-AR" dirty="0"/>
              <a:t>Muchas gracias por la atención  </a:t>
            </a:r>
            <a:br>
              <a:rPr lang="es-AR" dirty="0"/>
            </a:br>
            <a:r>
              <a:rPr lang="es-AR" dirty="0"/>
              <a:t>e iniciamos el diálogo</a:t>
            </a:r>
          </a:p>
        </p:txBody>
      </p:sp>
      <p:pic>
        <p:nvPicPr>
          <p:cNvPr id="9" name="gmail-m_-74589265705350366770AD8442D-B5AF-419A-AB76-AE7BF3F5801A" descr="16861193b4b93897d7f1">
            <a:extLst>
              <a:ext uri="{FF2B5EF4-FFF2-40B4-BE49-F238E27FC236}">
                <a16:creationId xmlns:a16="http://schemas.microsoft.com/office/drawing/2014/main" id="{609C70BB-9899-9B0D-D7D1-EB627E46BB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1526" t="29530" r="10143" b="22443"/>
          <a:stretch>
            <a:fillRect/>
          </a:stretch>
        </p:blipFill>
        <p:spPr bwMode="auto">
          <a:xfrm>
            <a:off x="1547934" y="5480670"/>
            <a:ext cx="4144264" cy="120887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6360216"/>
      </p:ext>
    </p:extLst>
  </p:cSld>
  <p:clrMapOvr>
    <a:masterClrMapping/>
  </p:clrMapOvr>
</p:sld>
</file>

<file path=ppt/theme/theme1.xml><?xml version="1.0" encoding="utf-8"?>
<a:theme xmlns:a="http://schemas.openxmlformats.org/drawingml/2006/main" name="Tema de Office">
  <a:themeElements>
    <a:clrScheme name="Personalizado 2">
      <a:dk1>
        <a:sysClr val="windowText" lastClr="000000"/>
      </a:dk1>
      <a:lt1>
        <a:sysClr val="window" lastClr="FFFFFF"/>
      </a:lt1>
      <a:dk2>
        <a:srgbClr val="696464"/>
      </a:dk2>
      <a:lt2>
        <a:srgbClr val="E9E5DC"/>
      </a:lt2>
      <a:accent1>
        <a:srgbClr val="002060"/>
      </a:accent1>
      <a:accent2>
        <a:srgbClr val="9B2D1F"/>
      </a:accent2>
      <a:accent3>
        <a:srgbClr val="A28E6A"/>
      </a:accent3>
      <a:accent4>
        <a:srgbClr val="956251"/>
      </a:accent4>
      <a:accent5>
        <a:srgbClr val="918485"/>
      </a:accent5>
      <a:accent6>
        <a:srgbClr val="855D5D"/>
      </a:accent6>
      <a:hlink>
        <a:srgbClr val="CC9900"/>
      </a:hlink>
      <a:folHlink>
        <a:srgbClr val="475757"/>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5.xml><?xml version="1.0" encoding="utf-8"?>
<a:themeOverride xmlns:a="http://schemas.openxmlformats.org/drawingml/2006/main">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6.xml><?xml version="1.0" encoding="utf-8"?>
<a:themeOverride xmlns:a="http://schemas.openxmlformats.org/drawingml/2006/main">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7.xml><?xml version="1.0" encoding="utf-8"?>
<a:themeOverride xmlns:a="http://schemas.openxmlformats.org/drawingml/2006/main">
  <a:clrScheme name="Personalizado 2">
    <a:dk1>
      <a:sysClr val="windowText" lastClr="000000"/>
    </a:dk1>
    <a:lt1>
      <a:sysClr val="window" lastClr="FFFFFF"/>
    </a:lt1>
    <a:dk2>
      <a:srgbClr val="696464"/>
    </a:dk2>
    <a:lt2>
      <a:srgbClr val="E9E5DC"/>
    </a:lt2>
    <a:accent1>
      <a:srgbClr val="002060"/>
    </a:accent1>
    <a:accent2>
      <a:srgbClr val="9B2D1F"/>
    </a:accent2>
    <a:accent3>
      <a:srgbClr val="A28E6A"/>
    </a:accent3>
    <a:accent4>
      <a:srgbClr val="956251"/>
    </a:accent4>
    <a:accent5>
      <a:srgbClr val="918485"/>
    </a:accent5>
    <a:accent6>
      <a:srgbClr val="855D5D"/>
    </a:accent6>
    <a:hlink>
      <a:srgbClr val="CC9900"/>
    </a:hlink>
    <a:folHlink>
      <a:srgbClr val="475757"/>
    </a:folHlink>
  </a:clrScheme>
</a:themeOverride>
</file>

<file path=docProps/app.xml><?xml version="1.0" encoding="utf-8"?>
<Properties xmlns="http://schemas.openxmlformats.org/officeDocument/2006/extended-properties" xmlns:vt="http://schemas.openxmlformats.org/officeDocument/2006/docPropsVTypes">
  <Template/>
  <TotalTime>3734</TotalTime>
  <Words>2532</Words>
  <Application>Microsoft Office PowerPoint</Application>
  <PresentationFormat>Panorámica</PresentationFormat>
  <Paragraphs>193</Paragraphs>
  <Slides>23</Slides>
  <Notes>4</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23</vt:i4>
      </vt:variant>
    </vt:vector>
  </HeadingPairs>
  <TitlesOfParts>
    <vt:vector size="31" baseType="lpstr">
      <vt:lpstr>Aptos</vt:lpstr>
      <vt:lpstr>Aptos Display</vt:lpstr>
      <vt:lpstr>Arial</vt:lpstr>
      <vt:lpstr>Calibri</vt:lpstr>
      <vt:lpstr>Courier New</vt:lpstr>
      <vt:lpstr>Wingdings</vt:lpstr>
      <vt:lpstr>Tema de Office</vt:lpstr>
      <vt:lpstr>1_Office Theme</vt:lpstr>
      <vt:lpstr>Presentación de PowerPoint</vt:lpstr>
      <vt:lpstr>EL OCASO DEL MULTILATERALISMO: COMO ESTAMOS HOY</vt:lpstr>
      <vt:lpstr>Gráfico1.COMERCIO GLOBAL Y PARTICIPACION DEL COMERCIO AGROINDUSTRIAL</vt:lpstr>
      <vt:lpstr>Gráfico 2. ESTIMACIONES DEL IMPACTO GEOPOLITICO EN EL COMERCIO DE GRANDES SECTORES ECONOMICOS</vt:lpstr>
      <vt:lpstr>MIRANDO AL FUTURO: LA EVOLUCION DE LA GEOPOLITICA GLOBAL Y EL POSICIONAMIENTO DE  ARGENTINA</vt:lpstr>
      <vt:lpstr>Driver 1. LA ESTRATEGIA GLOBAL DE EEUU</vt:lpstr>
      <vt:lpstr>Objetivo 1. LOS EEUU Y SU PROYECCION GLOBAL</vt:lpstr>
      <vt:lpstr>Gráfico 4. EXPORTADORES NETOS DE ALIMENTOS</vt:lpstr>
      <vt:lpstr> Objetivo 2. EL CONTROL DE LOS OCEANOS Y DE LAS VIAS MARITIMAS </vt:lpstr>
      <vt:lpstr>Presentación de PowerPoint</vt:lpstr>
      <vt:lpstr>Objetivo 3. DOCTRINA MONROE: LAS AMÉRICAS PARA LOS AMERICANOS</vt:lpstr>
      <vt:lpstr>Driver 2. El ACUERDO MERCOSUR-UE</vt:lpstr>
      <vt:lpstr>PRINCIPALES DESAFIOS Y OPORTUNIDADES PARA LA AGRICULTURA  ARGENTINA QUE SURGEN DE LOS CAMBIOS EN EL ESCENARIO GLOBAL </vt:lpstr>
      <vt:lpstr>DESAFÍOS Y OPORTUNIDADES, CONTINUACIÓN</vt:lpstr>
      <vt:lpstr>Presentación de PowerPoint</vt:lpstr>
      <vt:lpstr>TRES REFLEXIONES BASICAS SOBRE  EL ESCENARIO INTERNACIONAL</vt:lpstr>
      <vt:lpstr>TENEMOS FORTALEZAS PARA POSICIONARNOS COMO UNA REGION CLAVE PARA LA SEGURIDAD ALIMENTARIA GLOBAL</vt:lpstr>
      <vt:lpstr>SIN EMBARGO, DEBEMOS SUPERAR ALGUNAS DEBILIDADES</vt:lpstr>
      <vt:lpstr>LA COMPETITIVIDAD UN COMPONENTE CENTRAL DE LA ESTRATEGIA:  Público-privada? Cómo la articulamos?</vt:lpstr>
      <vt:lpstr>LA INSERCION INTERNACIONAL: EL POSICIONAMIENTO COMO REGION CLAVE</vt:lpstr>
      <vt:lpstr>OPORTUNIDADES Y DESAFÍOS PARA LA INSERCIÓN COMERCIAL</vt:lpstr>
      <vt:lpstr>Tabla 1. IMPORTANCIA DE LAS NEGOCIACIONES COMERCIALES PARA EL  ACCESO A LOS MERCADOS: LOS  ACUERDOS PERMITEN VENDER MAS CARO</vt:lpstr>
      <vt:lpstr>Muchas gracias por la atención   e iniciamos el diálogo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TRANSFORMACIONES GEOPOLITICAS GLOBALES Y EL SECTOR AGROINDUSTRIAL DE ARGENTINA</dc:title>
  <dc:creator>martin pineiro</dc:creator>
  <cp:lastModifiedBy>Marcelo Regunaga</cp:lastModifiedBy>
  <cp:revision>43</cp:revision>
  <dcterms:created xsi:type="dcterms:W3CDTF">2026-04-26T23:30:12Z</dcterms:created>
  <dcterms:modified xsi:type="dcterms:W3CDTF">2026-05-05T21:58:14Z</dcterms:modified>
</cp:coreProperties>
</file>